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handoutMasterIdLst>
    <p:handoutMasterId r:id="rId7"/>
  </p:handoutMasterIdLst>
  <p:sldIdLst>
    <p:sldId id="266" r:id="rId2"/>
    <p:sldId id="260" r:id="rId3"/>
    <p:sldId id="268" r:id="rId4"/>
    <p:sldId id="269" r:id="rId5"/>
  </p:sldIdLst>
  <p:sldSz cx="7559675" cy="10691813"/>
  <p:notesSz cx="9939338" cy="6807200"/>
  <p:custDataLst>
    <p:tags r:id="rId8"/>
  </p:custDataLst>
  <p:defaultTextStyle>
    <a:defPPr>
      <a:defRPr lang="ja-JP"/>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6279" autoAdjust="0"/>
  </p:normalViewPr>
  <p:slideViewPr>
    <p:cSldViewPr>
      <p:cViewPr varScale="1">
        <p:scale>
          <a:sx n="69" d="100"/>
          <a:sy n="69" d="100"/>
        </p:scale>
        <p:origin x="2880" y="72"/>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57" name="ヘッダー プレースホルダー 1">
            <a:extLst>
              <a:ext uri="{FF2B5EF4-FFF2-40B4-BE49-F238E27FC236}">
                <a16:creationId xmlns:a16="http://schemas.microsoft.com/office/drawing/2014/main" id="{D0274EC5-D7C2-4E65-F9E9-82078C4AE1C9}"/>
              </a:ext>
            </a:extLst>
          </p:cNvPr>
          <p:cNvSpPr>
            <a:spLocks noGrp="1" noChangeArrowheads="1"/>
          </p:cNvSpPr>
          <p:nvPr>
            <p:ph type="hdr" sz="quarter"/>
          </p:nvPr>
        </p:nvSpPr>
        <p:spPr bwMode="auto">
          <a:xfrm>
            <a:off x="0" y="0"/>
            <a:ext cx="4308475" cy="341313"/>
          </a:xfrm>
          <a:prstGeom prst="rect">
            <a:avLst/>
          </a:prstGeom>
          <a:noFill/>
          <a:ln>
            <a:noFill/>
          </a:ln>
          <a:effectLst/>
        </p:spPr>
        <p:txBody>
          <a:bodyPr vert="horz" wrap="square" lIns="92227" tIns="46113" rIns="92227" bIns="46113" numCol="1" anchor="t" anchorCtr="0" compatLnSpc="1">
            <a:prstTxWarp prst="textNoShape">
              <a:avLst/>
            </a:prstTxWarp>
          </a:bodyPr>
          <a:lstStyle>
            <a:lvl1pPr eaLnBrk="1" hangingPunct="1">
              <a:buSzPct val="100000"/>
              <a:defRPr kumimoji="1" sz="1200"/>
            </a:lvl1pPr>
          </a:lstStyle>
          <a:p>
            <a:pPr>
              <a:defRPr/>
            </a:pPr>
            <a:endParaRPr lang="ja-JP" altLang="en-US"/>
          </a:p>
        </p:txBody>
      </p:sp>
      <p:sp>
        <p:nvSpPr>
          <p:cNvPr id="8258" name="日付プレースホルダー 2">
            <a:extLst>
              <a:ext uri="{FF2B5EF4-FFF2-40B4-BE49-F238E27FC236}">
                <a16:creationId xmlns:a16="http://schemas.microsoft.com/office/drawing/2014/main" id="{A8B59748-D47A-C684-D15F-465727A2BF62}"/>
              </a:ext>
            </a:extLst>
          </p:cNvPr>
          <p:cNvSpPr>
            <a:spLocks noGrp="1" noChangeArrowheads="1"/>
          </p:cNvSpPr>
          <p:nvPr>
            <p:ph type="dt" sz="quarter" idx="1"/>
          </p:nvPr>
        </p:nvSpPr>
        <p:spPr bwMode="auto">
          <a:xfrm>
            <a:off x="5629275" y="0"/>
            <a:ext cx="4308475" cy="341313"/>
          </a:xfrm>
          <a:prstGeom prst="rect">
            <a:avLst/>
          </a:prstGeom>
          <a:noFill/>
          <a:ln>
            <a:noFill/>
          </a:ln>
          <a:effectLst/>
        </p:spPr>
        <p:txBody>
          <a:bodyPr vert="horz" wrap="square" lIns="92227" tIns="46113" rIns="92227" bIns="46113" numCol="1" anchor="t" anchorCtr="0" compatLnSpc="1">
            <a:prstTxWarp prst="textNoShape">
              <a:avLst/>
            </a:prstTxWarp>
          </a:bodyPr>
          <a:lstStyle>
            <a:lvl1pPr algn="r" eaLnBrk="1" hangingPunct="1">
              <a:buSzPct val="100000"/>
              <a:defRPr kumimoji="1" sz="1200"/>
            </a:lvl1pPr>
          </a:lstStyle>
          <a:p>
            <a:pPr>
              <a:defRPr/>
            </a:pPr>
            <a:fld id="{8D7E7AD8-CFCF-4114-ABE2-CB0654A53444}" type="datetime1">
              <a:rPr lang="ja-JP" altLang="en-US"/>
              <a:pPr>
                <a:defRPr/>
              </a:pPr>
              <a:t>2024/6/26</a:t>
            </a:fld>
            <a:endParaRPr lang="ja-JP" altLang="en-US"/>
          </a:p>
        </p:txBody>
      </p:sp>
      <p:sp>
        <p:nvSpPr>
          <p:cNvPr id="8259" name="フッター プレースホルダー 3">
            <a:extLst>
              <a:ext uri="{FF2B5EF4-FFF2-40B4-BE49-F238E27FC236}">
                <a16:creationId xmlns:a16="http://schemas.microsoft.com/office/drawing/2014/main" id="{3ECAB905-3F39-956F-74B8-E2C2610FF80B}"/>
              </a:ext>
            </a:extLst>
          </p:cNvPr>
          <p:cNvSpPr>
            <a:spLocks noGrp="1" noChangeArrowheads="1"/>
          </p:cNvSpPr>
          <p:nvPr>
            <p:ph type="ftr" sz="quarter" idx="2"/>
          </p:nvPr>
        </p:nvSpPr>
        <p:spPr bwMode="auto">
          <a:xfrm>
            <a:off x="0" y="6465888"/>
            <a:ext cx="4308475" cy="339725"/>
          </a:xfrm>
          <a:prstGeom prst="rect">
            <a:avLst/>
          </a:prstGeom>
          <a:noFill/>
          <a:ln>
            <a:noFill/>
          </a:ln>
          <a:effectLst/>
        </p:spPr>
        <p:txBody>
          <a:bodyPr vert="horz" wrap="square" lIns="92227" tIns="46113" rIns="92227" bIns="46113" numCol="1" anchor="b" anchorCtr="0" compatLnSpc="1">
            <a:prstTxWarp prst="textNoShape">
              <a:avLst/>
            </a:prstTxWarp>
          </a:bodyPr>
          <a:lstStyle>
            <a:lvl1pPr eaLnBrk="1" hangingPunct="1">
              <a:buSzPct val="100000"/>
              <a:defRPr kumimoji="1" sz="1200"/>
            </a:lvl1pPr>
          </a:lstStyle>
          <a:p>
            <a:pPr>
              <a:defRPr/>
            </a:pPr>
            <a:endParaRPr lang="ja-JP" altLang="en-US"/>
          </a:p>
        </p:txBody>
      </p:sp>
      <p:sp>
        <p:nvSpPr>
          <p:cNvPr id="8260" name="スライド番号プレースホルダー 4">
            <a:extLst>
              <a:ext uri="{FF2B5EF4-FFF2-40B4-BE49-F238E27FC236}">
                <a16:creationId xmlns:a16="http://schemas.microsoft.com/office/drawing/2014/main" id="{5421F961-7728-910E-E2E2-B39937B122F7}"/>
              </a:ext>
            </a:extLst>
          </p:cNvPr>
          <p:cNvSpPr>
            <a:spLocks noGrp="1" noChangeArrowheads="1"/>
          </p:cNvSpPr>
          <p:nvPr>
            <p:ph type="sldNum" sz="quarter" idx="3"/>
          </p:nvPr>
        </p:nvSpPr>
        <p:spPr bwMode="auto">
          <a:xfrm>
            <a:off x="5629275" y="6465888"/>
            <a:ext cx="4308475" cy="339725"/>
          </a:xfrm>
          <a:prstGeom prst="rect">
            <a:avLst/>
          </a:prstGeom>
          <a:noFill/>
          <a:ln>
            <a:noFill/>
          </a:ln>
          <a:effectLst/>
        </p:spPr>
        <p:txBody>
          <a:bodyPr vert="horz" wrap="square" lIns="92227" tIns="46113" rIns="92227" bIns="46113" numCol="1" anchor="b" anchorCtr="0" compatLnSpc="1">
            <a:prstTxWarp prst="textNoShape">
              <a:avLst/>
            </a:prstTxWarp>
          </a:bodyPr>
          <a:lstStyle>
            <a:lvl1pPr algn="r" eaLnBrk="1" hangingPunct="1">
              <a:buSzPct val="100000"/>
              <a:defRPr kumimoji="1" sz="1200" smtClean="0"/>
            </a:lvl1pPr>
          </a:lstStyle>
          <a:p>
            <a:pPr>
              <a:defRPr/>
            </a:pPr>
            <a:fld id="{D7FEFB72-9714-4608-910D-ED3E6A5DBA01}"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25" name="ヘッダー プレースホルダー 1">
            <a:extLst>
              <a:ext uri="{FF2B5EF4-FFF2-40B4-BE49-F238E27FC236}">
                <a16:creationId xmlns:a16="http://schemas.microsoft.com/office/drawing/2014/main" id="{AB7E840C-386C-1D27-DB56-D23CF12CAE25}"/>
              </a:ext>
            </a:extLst>
          </p:cNvPr>
          <p:cNvSpPr>
            <a:spLocks noGrp="1" noChangeArrowheads="1"/>
          </p:cNvSpPr>
          <p:nvPr>
            <p:ph type="hdr" sz="quarter"/>
          </p:nvPr>
        </p:nvSpPr>
        <p:spPr bwMode="auto">
          <a:xfrm>
            <a:off x="0" y="0"/>
            <a:ext cx="4306888" cy="341313"/>
          </a:xfrm>
          <a:prstGeom prst="rect">
            <a:avLst/>
          </a:prstGeom>
          <a:noFill/>
          <a:ln>
            <a:noFill/>
          </a:ln>
          <a:effectLst/>
        </p:spPr>
        <p:txBody>
          <a:bodyPr vert="horz" wrap="square" lIns="92202" tIns="46101" rIns="92202" bIns="46101" numCol="1" anchor="t" anchorCtr="0" compatLnSpc="1">
            <a:prstTxWarp prst="textNoShape">
              <a:avLst/>
            </a:prstTxWarp>
          </a:bodyPr>
          <a:lstStyle>
            <a:lvl1pPr defTabSz="755650" eaLnBrk="1" hangingPunct="1">
              <a:buSzPct val="100000"/>
              <a:defRPr kumimoji="1" sz="1200">
                <a:latin typeface="ＭＳ Ｐゴシック" panose="020B0600070205080204" pitchFamily="50" charset="-128"/>
              </a:defRPr>
            </a:lvl1pPr>
          </a:lstStyle>
          <a:p>
            <a:pPr>
              <a:defRPr/>
            </a:pPr>
            <a:endParaRPr lang="ja-JP" altLang="en-US"/>
          </a:p>
        </p:txBody>
      </p:sp>
      <p:sp>
        <p:nvSpPr>
          <p:cNvPr id="7226" name="日付プレースホルダー 2">
            <a:extLst>
              <a:ext uri="{FF2B5EF4-FFF2-40B4-BE49-F238E27FC236}">
                <a16:creationId xmlns:a16="http://schemas.microsoft.com/office/drawing/2014/main" id="{C38C4DB4-CEA7-438E-15A3-F3BAE94E7C74}"/>
              </a:ext>
            </a:extLst>
          </p:cNvPr>
          <p:cNvSpPr>
            <a:spLocks noGrp="1" noChangeArrowheads="1"/>
          </p:cNvSpPr>
          <p:nvPr>
            <p:ph type="dt" idx="1"/>
          </p:nvPr>
        </p:nvSpPr>
        <p:spPr bwMode="auto">
          <a:xfrm>
            <a:off x="5629275" y="0"/>
            <a:ext cx="4308475" cy="341313"/>
          </a:xfrm>
          <a:prstGeom prst="rect">
            <a:avLst/>
          </a:prstGeom>
          <a:noFill/>
          <a:ln>
            <a:noFill/>
          </a:ln>
          <a:effectLst/>
        </p:spPr>
        <p:txBody>
          <a:bodyPr vert="horz" wrap="square" lIns="92202" tIns="46101" rIns="92202" bIns="46101" numCol="1" anchor="t" anchorCtr="0" compatLnSpc="1">
            <a:prstTxWarp prst="textNoShape">
              <a:avLst/>
            </a:prstTxWarp>
          </a:bodyPr>
          <a:lstStyle>
            <a:lvl1pPr algn="r" defTabSz="755650" eaLnBrk="1" hangingPunct="1">
              <a:buSzPct val="100000"/>
              <a:defRPr kumimoji="1" sz="1200">
                <a:latin typeface="ＭＳ Ｐゴシック" panose="020B0600070205080204" pitchFamily="50" charset="-128"/>
              </a:defRPr>
            </a:lvl1pPr>
          </a:lstStyle>
          <a:p>
            <a:pPr>
              <a:defRPr/>
            </a:pPr>
            <a:fld id="{62717E88-4EB8-4E16-96CF-F174F8724D24}" type="datetime1">
              <a:rPr lang="ja-JP" altLang="en-US"/>
              <a:pPr>
                <a:defRPr/>
              </a:pPr>
              <a:t>2024/6/26</a:t>
            </a:fld>
            <a:endParaRPr lang="ja-JP" altLang="en-US"/>
          </a:p>
        </p:txBody>
      </p:sp>
      <p:sp>
        <p:nvSpPr>
          <p:cNvPr id="3076" name="スライド イメージ プレースホルダー 3">
            <a:extLst>
              <a:ext uri="{FF2B5EF4-FFF2-40B4-BE49-F238E27FC236}">
                <a16:creationId xmlns:a16="http://schemas.microsoft.com/office/drawing/2014/main" id="{AF5AD15D-2286-AA6F-FED1-0856B9FC9AB9}"/>
              </a:ext>
            </a:extLst>
          </p:cNvPr>
          <p:cNvSpPr>
            <a:spLocks noGrp="1" noRot="1" noChangeAspect="1" noChangeArrowheads="1"/>
          </p:cNvSpPr>
          <p:nvPr>
            <p:ph type="sldImg" idx="2"/>
          </p:nvPr>
        </p:nvSpPr>
        <p:spPr bwMode="auto">
          <a:xfrm>
            <a:off x="4157663" y="850900"/>
            <a:ext cx="1624012" cy="2297113"/>
          </a:xfrm>
          <a:prstGeom prst="rect">
            <a:avLst/>
          </a:prstGeom>
          <a:noFill/>
          <a:ln w="12700" algn="ctr">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228" name="ノート プレースホルダー 4">
            <a:extLst>
              <a:ext uri="{FF2B5EF4-FFF2-40B4-BE49-F238E27FC236}">
                <a16:creationId xmlns:a16="http://schemas.microsoft.com/office/drawing/2014/main" id="{A56D2313-61FD-308E-952E-2157F016933F}"/>
              </a:ext>
            </a:extLst>
          </p:cNvPr>
          <p:cNvSpPr>
            <a:spLocks noGrp="1" noChangeArrowheads="1"/>
          </p:cNvSpPr>
          <p:nvPr>
            <p:ph type="body" sz="quarter" idx="3"/>
          </p:nvPr>
        </p:nvSpPr>
        <p:spPr bwMode="auto">
          <a:xfrm>
            <a:off x="993775" y="3276600"/>
            <a:ext cx="7951788" cy="2679700"/>
          </a:xfrm>
          <a:prstGeom prst="rect">
            <a:avLst/>
          </a:prstGeom>
          <a:noFill/>
          <a:ln>
            <a:noFill/>
          </a:ln>
          <a:effectLst/>
        </p:spPr>
        <p:txBody>
          <a:bodyPr vert="horz" wrap="square" lIns="92202" tIns="46101" rIns="92202" bIns="46101" numCol="1" anchor="t" anchorCtr="0" compatLnSpc="1">
            <a:prstTxWarp prst="textNoShape">
              <a:avLst/>
            </a:prstTxWarp>
          </a:bodyPr>
          <a:lstStyle/>
          <a:p>
            <a:pPr lvl="0"/>
            <a:r>
              <a:rPr lang="ja-JP" altLang="ja-JP" noProof="0"/>
              <a:t>マスター テキストの書式設定</a:t>
            </a:r>
          </a:p>
          <a:p>
            <a:pPr lvl="1"/>
            <a:r>
              <a:rPr lang="ja-JP" altLang="ja-JP" noProof="0"/>
              <a:t>第 2 レベル</a:t>
            </a:r>
          </a:p>
          <a:p>
            <a:pPr lvl="2"/>
            <a:r>
              <a:rPr lang="ja-JP" altLang="ja-JP" noProof="0"/>
              <a:t>第 3 レベル</a:t>
            </a:r>
          </a:p>
          <a:p>
            <a:pPr lvl="3"/>
            <a:r>
              <a:rPr lang="ja-JP" altLang="ja-JP" noProof="0"/>
              <a:t>第 4 レベル</a:t>
            </a:r>
          </a:p>
          <a:p>
            <a:pPr lvl="4"/>
            <a:r>
              <a:rPr lang="ja-JP" altLang="ja-JP" noProof="0"/>
              <a:t>第 5 レベル</a:t>
            </a:r>
          </a:p>
        </p:txBody>
      </p:sp>
      <p:sp>
        <p:nvSpPr>
          <p:cNvPr id="7229" name="フッター プレースホルダー 5">
            <a:extLst>
              <a:ext uri="{FF2B5EF4-FFF2-40B4-BE49-F238E27FC236}">
                <a16:creationId xmlns:a16="http://schemas.microsoft.com/office/drawing/2014/main" id="{6CB42B55-9E22-4E82-E02B-F9966EDB088E}"/>
              </a:ext>
            </a:extLst>
          </p:cNvPr>
          <p:cNvSpPr>
            <a:spLocks noGrp="1" noChangeArrowheads="1"/>
          </p:cNvSpPr>
          <p:nvPr>
            <p:ph type="ftr" sz="quarter" idx="4"/>
          </p:nvPr>
        </p:nvSpPr>
        <p:spPr bwMode="auto">
          <a:xfrm>
            <a:off x="0" y="6465888"/>
            <a:ext cx="4306888" cy="341312"/>
          </a:xfrm>
          <a:prstGeom prst="rect">
            <a:avLst/>
          </a:prstGeom>
          <a:noFill/>
          <a:ln>
            <a:noFill/>
          </a:ln>
          <a:effectLst/>
        </p:spPr>
        <p:txBody>
          <a:bodyPr vert="horz" wrap="square" lIns="92202" tIns="46101" rIns="92202" bIns="46101" numCol="1" anchor="b" anchorCtr="0" compatLnSpc="1">
            <a:prstTxWarp prst="textNoShape">
              <a:avLst/>
            </a:prstTxWarp>
          </a:bodyPr>
          <a:lstStyle>
            <a:lvl1pPr defTabSz="755650" eaLnBrk="1" hangingPunct="1">
              <a:buSzPct val="100000"/>
              <a:defRPr kumimoji="1" sz="1200">
                <a:latin typeface="ＭＳ Ｐゴシック" panose="020B0600070205080204" pitchFamily="50" charset="-128"/>
              </a:defRPr>
            </a:lvl1pPr>
          </a:lstStyle>
          <a:p>
            <a:pPr>
              <a:defRPr/>
            </a:pPr>
            <a:endParaRPr lang="ja-JP" altLang="en-US"/>
          </a:p>
        </p:txBody>
      </p:sp>
      <p:sp>
        <p:nvSpPr>
          <p:cNvPr id="7230" name="スライド番号プレースホルダー 6">
            <a:extLst>
              <a:ext uri="{FF2B5EF4-FFF2-40B4-BE49-F238E27FC236}">
                <a16:creationId xmlns:a16="http://schemas.microsoft.com/office/drawing/2014/main" id="{3E86CFBD-9288-CE69-C2BF-194C659F3E26}"/>
              </a:ext>
            </a:extLst>
          </p:cNvPr>
          <p:cNvSpPr>
            <a:spLocks noGrp="1" noChangeArrowheads="1"/>
          </p:cNvSpPr>
          <p:nvPr>
            <p:ph type="sldNum" sz="quarter" idx="5"/>
          </p:nvPr>
        </p:nvSpPr>
        <p:spPr bwMode="auto">
          <a:xfrm>
            <a:off x="5629275" y="6465888"/>
            <a:ext cx="4308475" cy="341312"/>
          </a:xfrm>
          <a:prstGeom prst="rect">
            <a:avLst/>
          </a:prstGeom>
          <a:noFill/>
          <a:ln>
            <a:noFill/>
          </a:ln>
          <a:effectLst/>
        </p:spPr>
        <p:txBody>
          <a:bodyPr vert="horz" wrap="square" lIns="92202" tIns="46101" rIns="92202" bIns="46101" numCol="1" anchor="b" anchorCtr="0" compatLnSpc="1">
            <a:prstTxWarp prst="textNoShape">
              <a:avLst/>
            </a:prstTxWarp>
          </a:bodyPr>
          <a:lstStyle>
            <a:lvl1pPr algn="r" defTabSz="755650" eaLnBrk="1" hangingPunct="1">
              <a:buSzPct val="100000"/>
              <a:defRPr kumimoji="1" sz="1200" smtClean="0">
                <a:latin typeface="ＭＳ Ｐゴシック" panose="020B0600070205080204" pitchFamily="50" charset="-128"/>
              </a:defRPr>
            </a:lvl1pPr>
          </a:lstStyle>
          <a:p>
            <a:pPr>
              <a:defRPr/>
            </a:pPr>
            <a:fld id="{AA4CED24-92D6-4EE5-9F84-A2BEA90A356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kumimoji="1" sz="1200" kern="1200">
        <a:solidFill>
          <a:schemeClr val="tx1"/>
        </a:solidFill>
        <a:latin typeface="+mn-lt"/>
        <a:ea typeface="+mn-ea"/>
        <a:cs typeface="+mn-cs"/>
      </a:defRPr>
    </a:lvl1pPr>
    <a:lvl2pPr marL="457200" algn="l" rtl="0" eaLnBrk="0" fontAlgn="base" hangingPunct="0">
      <a:spcBef>
        <a:spcPct val="30000"/>
      </a:spcBef>
      <a:spcAft>
        <a:spcPct val="0"/>
      </a:spcAft>
      <a:buSzPct val="100000"/>
      <a:defRPr kumimoji="1" sz="1200" kern="1200">
        <a:solidFill>
          <a:schemeClr val="tx1"/>
        </a:solidFill>
        <a:latin typeface="+mn-lt"/>
        <a:ea typeface="+mn-ea"/>
        <a:cs typeface="+mn-cs"/>
      </a:defRPr>
    </a:lvl2pPr>
    <a:lvl3pPr marL="914400" algn="l" rtl="0" eaLnBrk="0" fontAlgn="base" hangingPunct="0">
      <a:spcBef>
        <a:spcPct val="30000"/>
      </a:spcBef>
      <a:spcAft>
        <a:spcPct val="0"/>
      </a:spcAft>
      <a:buSzPct val="100000"/>
      <a:defRPr kumimoji="1" sz="1200" kern="1200">
        <a:solidFill>
          <a:schemeClr val="tx1"/>
        </a:solidFill>
        <a:latin typeface="+mn-lt"/>
        <a:ea typeface="+mn-ea"/>
        <a:cs typeface="+mn-cs"/>
      </a:defRPr>
    </a:lvl3pPr>
    <a:lvl4pPr marL="1371600" algn="l" rtl="0" eaLnBrk="0" fontAlgn="base" hangingPunct="0">
      <a:spcBef>
        <a:spcPct val="30000"/>
      </a:spcBef>
      <a:spcAft>
        <a:spcPct val="0"/>
      </a:spcAft>
      <a:buSzPct val="100000"/>
      <a:defRPr kumimoji="1" sz="1200" kern="1200">
        <a:solidFill>
          <a:schemeClr val="tx1"/>
        </a:solidFill>
        <a:latin typeface="+mn-lt"/>
        <a:ea typeface="+mn-ea"/>
        <a:cs typeface="+mn-cs"/>
      </a:defRPr>
    </a:lvl4pPr>
    <a:lvl5pPr marL="1828800" algn="l" rtl="0" eaLnBrk="0" fontAlgn="base" hangingPunct="0">
      <a:spcBef>
        <a:spcPct val="30000"/>
      </a:spcBef>
      <a:spcAft>
        <a:spcPct val="0"/>
      </a:spcAft>
      <a:buSzPct val="100000"/>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E879BF0B-56C7-4EB1-07BD-463B039620A1}"/>
              </a:ext>
            </a:extLst>
          </p:cNvPr>
          <p:cNvSpPr>
            <a:spLocks noGrp="1" noRot="1" noChangeAspect="1" noChangeArrowheads="1" noTextEdit="1"/>
          </p:cNvSpPr>
          <p:nvPr>
            <p:ph type="sldImg"/>
          </p:nvPr>
        </p:nvSpPr>
        <p:spPr>
          <a:noFill/>
          <a:ln cap="flat">
            <a:miter lim="800000"/>
            <a:headEnd type="none" w="med" len="med"/>
            <a:tailEnd type="none" w="med" len="med"/>
          </a:ln>
        </p:spPr>
      </p:sp>
      <p:sp>
        <p:nvSpPr>
          <p:cNvPr id="8195" name="ノート プレースホルダー 2">
            <a:extLst>
              <a:ext uri="{FF2B5EF4-FFF2-40B4-BE49-F238E27FC236}">
                <a16:creationId xmlns:a16="http://schemas.microsoft.com/office/drawing/2014/main" id="{DE68B23F-FE23-8C30-60CA-BE669E5FFB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ja-JP" altLang="en-US" dirty="0"/>
              <a:t>プレスリリース日は空欄で提出。</a:t>
            </a:r>
            <a:endParaRPr lang="en-US" altLang="ja-JP" dirty="0"/>
          </a:p>
          <a:p>
            <a:pPr>
              <a:spcBef>
                <a:spcPct val="0"/>
              </a:spcBef>
            </a:pPr>
            <a:endParaRPr lang="en-US" altLang="ja-JP" dirty="0"/>
          </a:p>
          <a:p>
            <a:pPr>
              <a:spcBef>
                <a:spcPct val="0"/>
              </a:spcBef>
            </a:pPr>
            <a:r>
              <a:rPr lang="ja-JP" altLang="en-US" dirty="0"/>
              <a:t>全体の概要。内容が一目で分かるように記載。</a:t>
            </a:r>
            <a:endParaRPr lang="en-US" altLang="ja-JP" dirty="0"/>
          </a:p>
          <a:p>
            <a:pPr>
              <a:spcBef>
                <a:spcPct val="0"/>
              </a:spcBef>
            </a:pPr>
            <a:endParaRPr lang="en-US" altLang="ja-JP" dirty="0"/>
          </a:p>
          <a:p>
            <a:pPr>
              <a:spcBef>
                <a:spcPct val="0"/>
              </a:spcBef>
            </a:pPr>
            <a:r>
              <a:rPr lang="ja-JP" altLang="en-US" dirty="0"/>
              <a:t>プレスリリースはホームページにも掲載するので、ウェブアクセシビリティ（読み上げ対応や色差等）にも注意する。　</a:t>
            </a:r>
            <a:endParaRPr lang="en-US" altLang="ja-JP" dirty="0"/>
          </a:p>
          <a:p>
            <a:pPr>
              <a:spcBef>
                <a:spcPct val="0"/>
              </a:spcBef>
            </a:pPr>
            <a:r>
              <a:rPr lang="ja-JP" altLang="en-US" dirty="0"/>
              <a:t>例）単語の中の文字間隔調整はスペースを使わず、「ホームタブ＞フォント＞文字</a:t>
            </a:r>
            <a:r>
              <a:rPr lang="ja-JP" altLang="en-US" sz="1100" dirty="0"/>
              <a:t>の</a:t>
            </a:r>
            <a:r>
              <a:rPr lang="ja-JP" altLang="en-US" dirty="0"/>
              <a:t>間隔」で調整（２文字の「概要」「日時」など）。</a:t>
            </a:r>
            <a:endParaRPr lang="en-US" altLang="ja-JP" dirty="0"/>
          </a:p>
          <a:p>
            <a:pPr>
              <a:spcBef>
                <a:spcPct val="0"/>
              </a:spcBef>
            </a:pPr>
            <a:endParaRPr lang="en-US" altLang="ja-JP" dirty="0"/>
          </a:p>
        </p:txBody>
      </p:sp>
      <p:sp>
        <p:nvSpPr>
          <p:cNvPr id="8196" name="スライド番号プレースホルダー 3">
            <a:extLst>
              <a:ext uri="{FF2B5EF4-FFF2-40B4-BE49-F238E27FC236}">
                <a16:creationId xmlns:a16="http://schemas.microsoft.com/office/drawing/2014/main" id="{CF451E1A-7636-4A96-CEEB-4B2FC8DE47B4}"/>
              </a:ext>
            </a:extLst>
          </p:cNvPr>
          <p:cNvSpPr>
            <a:spLocks noChangeArrowheads="1"/>
          </p:cNvSpPr>
          <p:nvPr/>
        </p:nvSpPr>
        <p:spPr bwMode="auto">
          <a:xfrm>
            <a:off x="5629275" y="6465888"/>
            <a:ext cx="4308475"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2" tIns="46101" rIns="92202" bIns="46101" anchor="b"/>
          <a:lstStyle>
            <a:lvl1pPr>
              <a:spcBef>
                <a:spcPct val="30000"/>
              </a:spcBef>
              <a:buSzPct val="100000"/>
              <a:defRPr kumimoji="1" sz="1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30000"/>
              </a:spcBef>
              <a:buSzPct val="100000"/>
              <a:defRPr kumimoji="1" sz="1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30000"/>
              </a:spcBef>
              <a:buSzPct val="100000"/>
              <a:defRPr kumimoji="1" sz="1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30000"/>
              </a:spcBef>
              <a:buSzPct val="100000"/>
              <a:defRPr kumimoji="1" sz="1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30000"/>
              </a:spcBef>
              <a:buSzPct val="100000"/>
              <a:defRPr kumimoji="1" sz="1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30000"/>
              </a:spcBef>
              <a:spcAft>
                <a:spcPct val="0"/>
              </a:spcAft>
              <a:buSzPct val="100000"/>
              <a:defRPr kumimoji="1" sz="1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30000"/>
              </a:spcBef>
              <a:spcAft>
                <a:spcPct val="0"/>
              </a:spcAft>
              <a:buSzPct val="100000"/>
              <a:defRPr kumimoji="1" sz="1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30000"/>
              </a:spcBef>
              <a:spcAft>
                <a:spcPct val="0"/>
              </a:spcAft>
              <a:buSzPct val="100000"/>
              <a:defRPr kumimoji="1" sz="1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30000"/>
              </a:spcBef>
              <a:spcAft>
                <a:spcPct val="0"/>
              </a:spcAft>
              <a:buSzPct val="100000"/>
              <a:defRPr kumimoji="1" sz="1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r">
              <a:spcBef>
                <a:spcPct val="0"/>
              </a:spcBef>
            </a:pPr>
            <a:fld id="{A6993A0C-AFB7-4B12-9FC8-0D92DCE875F1}" type="slidenum">
              <a:rPr lang="ja-JP" altLang="en-US"/>
              <a:pPr algn="r">
                <a:spcBef>
                  <a:spcPct val="0"/>
                </a:spcBef>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取材者のための情報。このページだけを見て取材場所に向かうことがあるので、地図・連絡先を必ず記載。</a:t>
            </a:r>
            <a:endParaRPr kumimoji="1" lang="en-US" altLang="ja-JP" dirty="0"/>
          </a:p>
          <a:p>
            <a:r>
              <a:rPr kumimoji="1" lang="ja-JP" altLang="en-US" dirty="0"/>
              <a:t>地図については、印刷しても著作権に問題の無いものを使用すること（リーフレット掲載の地図、会場の許諾を得た地図など）。</a:t>
            </a:r>
          </a:p>
        </p:txBody>
      </p:sp>
      <p:sp>
        <p:nvSpPr>
          <p:cNvPr id="4" name="スライド番号プレースホルダー 3"/>
          <p:cNvSpPr>
            <a:spLocks noGrp="1"/>
          </p:cNvSpPr>
          <p:nvPr>
            <p:ph type="sldNum" sz="quarter" idx="10"/>
          </p:nvPr>
        </p:nvSpPr>
        <p:spPr/>
        <p:txBody>
          <a:bodyPr/>
          <a:lstStyle/>
          <a:p>
            <a:fld id="{15CF1C77-65B9-4522-A350-8EBCFC801257}" type="slidenum">
              <a:rPr kumimoji="1" lang="ja-JP" altLang="en-US" smtClean="0"/>
              <a:t>2</a:t>
            </a:fld>
            <a:endParaRPr kumimoji="1" lang="ja-JP" altLang="en-US" dirty="0"/>
          </a:p>
        </p:txBody>
      </p:sp>
    </p:spTree>
    <p:extLst>
      <p:ext uri="{BB962C8B-B14F-4D97-AF65-F5344CB8AC3E}">
        <p14:creationId xmlns:p14="http://schemas.microsoft.com/office/powerpoint/2010/main" val="60498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詳細を自由記載。</a:t>
            </a:r>
            <a:endParaRPr lang="ja-JP" altLang="en-US" dirty="0"/>
          </a:p>
        </p:txBody>
      </p:sp>
      <p:sp>
        <p:nvSpPr>
          <p:cNvPr id="4" name="スライド番号プレースホルダー 3"/>
          <p:cNvSpPr>
            <a:spLocks noGrp="1"/>
          </p:cNvSpPr>
          <p:nvPr>
            <p:ph type="sldNum" sz="quarter" idx="5"/>
          </p:nvPr>
        </p:nvSpPr>
        <p:spPr/>
        <p:txBody>
          <a:bodyPr/>
          <a:lstStyle/>
          <a:p>
            <a:pPr>
              <a:defRPr/>
            </a:pPr>
            <a:fld id="{AA4CED24-92D6-4EE5-9F84-A2BEA90A356D}" type="slidenum">
              <a:rPr lang="ja-JP" altLang="en-US" smtClean="0"/>
              <a:pPr>
                <a:defRPr/>
              </a:pPr>
              <a:t>3</a:t>
            </a:fld>
            <a:endParaRPr lang="ja-JP" altLang="en-US"/>
          </a:p>
        </p:txBody>
      </p:sp>
    </p:spTree>
    <p:extLst>
      <p:ext uri="{BB962C8B-B14F-4D97-AF65-F5344CB8AC3E}">
        <p14:creationId xmlns:p14="http://schemas.microsoft.com/office/powerpoint/2010/main" val="419569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詳細を自由記載。</a:t>
            </a:r>
            <a:endParaRPr lang="ja-JP" altLang="en-US" dirty="0"/>
          </a:p>
        </p:txBody>
      </p:sp>
      <p:sp>
        <p:nvSpPr>
          <p:cNvPr id="4" name="スライド番号プレースホルダー 3"/>
          <p:cNvSpPr>
            <a:spLocks noGrp="1"/>
          </p:cNvSpPr>
          <p:nvPr>
            <p:ph type="sldNum" sz="quarter" idx="5"/>
          </p:nvPr>
        </p:nvSpPr>
        <p:spPr/>
        <p:txBody>
          <a:bodyPr/>
          <a:lstStyle/>
          <a:p>
            <a:pPr>
              <a:defRPr/>
            </a:pPr>
            <a:fld id="{AA4CED24-92D6-4EE5-9F84-A2BEA90A356D}" type="slidenum">
              <a:rPr lang="ja-JP" altLang="en-US" smtClean="0"/>
              <a:pPr>
                <a:defRPr/>
              </a:pPr>
              <a:t>4</a:t>
            </a:fld>
            <a:endParaRPr lang="ja-JP" altLang="en-US"/>
          </a:p>
        </p:txBody>
      </p:sp>
    </p:spTree>
    <p:extLst>
      <p:ext uri="{BB962C8B-B14F-4D97-AF65-F5344CB8AC3E}">
        <p14:creationId xmlns:p14="http://schemas.microsoft.com/office/powerpoint/2010/main" val="558926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rgbClr val="FFFFFF"/>
        </a:solidFill>
        <a:effectLst/>
      </p:bgPr>
    </p:bg>
    <p:spTree>
      <p:nvGrpSpPr>
        <p:cNvPr id="1" name=""/>
        <p:cNvGrpSpPr/>
        <p:nvPr/>
      </p:nvGrpSpPr>
      <p:grpSpPr>
        <a:xfrm>
          <a:off x="0" y="0"/>
          <a:ext cx="0" cy="0"/>
          <a:chOff x="0" y="0"/>
          <a:chExt cx="0" cy="0"/>
        </a:xfrm>
      </p:grpSpPr>
      <p:sp>
        <p:nvSpPr>
          <p:cNvPr id="2058" name="Title 1"/>
          <p:cNvSpPr>
            <a:spLocks noGrp="1" noChangeArrowheads="1"/>
          </p:cNvSpPr>
          <p:nvPr>
            <p:ph type="ctrTitle"/>
          </p:nvPr>
        </p:nvSpPr>
        <p:spPr>
          <a:xfrm>
            <a:off x="566738" y="1749425"/>
            <a:ext cx="6426200" cy="3722688"/>
          </a:xfrm>
        </p:spPr>
        <p:txBody>
          <a:bodyPr anchor="b"/>
          <a:lstStyle>
            <a:lvl1pPr>
              <a:defRPr/>
            </a:lvl1pPr>
          </a:lstStyle>
          <a:p>
            <a:pPr lvl="0"/>
            <a:r>
              <a:rPr lang="ja-JP" altLang="ja-JP" noProof="0"/>
              <a:t>マスター タイトルの書式設定</a:t>
            </a:r>
          </a:p>
        </p:txBody>
      </p:sp>
      <p:sp>
        <p:nvSpPr>
          <p:cNvPr id="2059" name="Subtitle 2"/>
          <p:cNvSpPr>
            <a:spLocks noGrp="1" noChangeArrowheads="1"/>
          </p:cNvSpPr>
          <p:nvPr>
            <p:ph type="subTitle" idx="1"/>
          </p:nvPr>
        </p:nvSpPr>
        <p:spPr>
          <a:xfrm>
            <a:off x="944563" y="5614988"/>
            <a:ext cx="5668962" cy="2581275"/>
          </a:xfrm>
        </p:spPr>
        <p:txBody>
          <a:bodyPr/>
          <a:lstStyle>
            <a:lvl1pPr marL="0" indent="0" algn="ctr">
              <a:buFont typeface="Arial" panose="020B0604020202020204" pitchFamily="34" charset="0"/>
              <a:buNone/>
              <a:defRPr/>
            </a:lvl1pPr>
          </a:lstStyle>
          <a:p>
            <a:pPr lvl="0"/>
            <a:r>
              <a:rPr lang="ja-JP" altLang="ja-JP" noProof="0"/>
              <a:t>マスター サブタイトルの書式設定</a:t>
            </a:r>
          </a:p>
        </p:txBody>
      </p:sp>
      <p:sp>
        <p:nvSpPr>
          <p:cNvPr id="2" name="Date Placeholder 3">
            <a:extLst>
              <a:ext uri="{FF2B5EF4-FFF2-40B4-BE49-F238E27FC236}">
                <a16:creationId xmlns:a16="http://schemas.microsoft.com/office/drawing/2014/main" id="{612FA2C9-2831-0530-42AE-8FAD53FDE117}"/>
              </a:ext>
            </a:extLst>
          </p:cNvPr>
          <p:cNvSpPr>
            <a:spLocks noGrp="1" noChangeArrowheads="1"/>
          </p:cNvSpPr>
          <p:nvPr>
            <p:ph type="dt" sz="half" idx="10"/>
          </p:nvPr>
        </p:nvSpPr>
        <p:spPr/>
        <p:txBody>
          <a:bodyPr/>
          <a:lstStyle>
            <a:lvl1pPr defTabSz="914400">
              <a:defRPr>
                <a:latin typeface="Calibri" panose="020F0502020204030204" pitchFamily="34" charset="0"/>
              </a:defRPr>
            </a:lvl1pPr>
          </a:lstStyle>
          <a:p>
            <a:pPr>
              <a:defRPr/>
            </a:pPr>
            <a:fld id="{29C2160F-9657-4AF7-9CA6-FAF61F6620F0}" type="datetime1">
              <a:rPr lang="ja-JP" altLang="en-US"/>
              <a:pPr>
                <a:defRPr/>
              </a:pPr>
              <a:t>2024/6/26</a:t>
            </a:fld>
            <a:endParaRPr lang="ja-JP" altLang="en-US"/>
          </a:p>
        </p:txBody>
      </p:sp>
      <p:sp>
        <p:nvSpPr>
          <p:cNvPr id="3" name="Footer Placeholder 4">
            <a:extLst>
              <a:ext uri="{FF2B5EF4-FFF2-40B4-BE49-F238E27FC236}">
                <a16:creationId xmlns:a16="http://schemas.microsoft.com/office/drawing/2014/main" id="{59E4B5C7-F014-8CDA-D85E-4D8075251A01}"/>
              </a:ext>
            </a:extLst>
          </p:cNvPr>
          <p:cNvSpPr>
            <a:spLocks noGrp="1" noChangeArrowheads="1"/>
          </p:cNvSpPr>
          <p:nvPr>
            <p:ph type="ftr" sz="quarter" idx="11"/>
          </p:nvPr>
        </p:nvSpPr>
        <p:spPr/>
        <p:txBody>
          <a:bodyPr/>
          <a:lstStyle>
            <a:lvl1pPr defTabSz="914400">
              <a:defRPr>
                <a:latin typeface="Calibri" panose="020F0502020204030204" pitchFamily="34" charset="0"/>
              </a:defRPr>
            </a:lvl1pPr>
          </a:lstStyle>
          <a:p>
            <a:pPr>
              <a:defRPr/>
            </a:pPr>
            <a:endParaRPr lang="ja-JP" altLang="en-US"/>
          </a:p>
        </p:txBody>
      </p:sp>
      <p:sp>
        <p:nvSpPr>
          <p:cNvPr id="4" name="Slide Number Placeholder 5">
            <a:extLst>
              <a:ext uri="{FF2B5EF4-FFF2-40B4-BE49-F238E27FC236}">
                <a16:creationId xmlns:a16="http://schemas.microsoft.com/office/drawing/2014/main" id="{C174FFD8-C540-F92D-D0D3-5DF07224D211}"/>
              </a:ext>
            </a:extLst>
          </p:cNvPr>
          <p:cNvSpPr>
            <a:spLocks noGrp="1" noChangeArrowheads="1"/>
          </p:cNvSpPr>
          <p:nvPr>
            <p:ph type="sldNum" sz="quarter" idx="12"/>
          </p:nvPr>
        </p:nvSpPr>
        <p:spPr/>
        <p:txBody>
          <a:bodyPr/>
          <a:lstStyle>
            <a:lvl1pPr defTabSz="914400">
              <a:defRPr smtClean="0">
                <a:latin typeface="Calibri" panose="020F0502020204030204" pitchFamily="34" charset="0"/>
              </a:defRPr>
            </a:lvl1pPr>
          </a:lstStyle>
          <a:p>
            <a:pPr>
              <a:defRPr/>
            </a:pPr>
            <a:fld id="{FCFDE3BA-3E04-4E88-AE1A-7BA34A2A05EE}" type="slidenum">
              <a:rPr lang="ja-JP" altLang="en-US"/>
              <a:pPr>
                <a:defRPr/>
              </a:pPr>
              <a:t>‹#›</a:t>
            </a:fld>
            <a:endParaRPr lang="ja-JP" altLang="en-US"/>
          </a:p>
        </p:txBody>
      </p:sp>
    </p:spTree>
    <p:extLst>
      <p:ext uri="{BB962C8B-B14F-4D97-AF65-F5344CB8AC3E}">
        <p14:creationId xmlns:p14="http://schemas.microsoft.com/office/powerpoint/2010/main" val="23425406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2BC5684A-52AE-ED2E-96D4-9BB07E86DC37}"/>
              </a:ext>
            </a:extLst>
          </p:cNvPr>
          <p:cNvSpPr>
            <a:spLocks noGrp="1" noChangeArrowheads="1"/>
          </p:cNvSpPr>
          <p:nvPr>
            <p:ph type="dt" sz="half" idx="10"/>
          </p:nvPr>
        </p:nvSpPr>
        <p:spPr>
          <a:ln/>
        </p:spPr>
        <p:txBody>
          <a:bodyPr/>
          <a:lstStyle>
            <a:lvl1pPr>
              <a:defRPr/>
            </a:lvl1pPr>
          </a:lstStyle>
          <a:p>
            <a:pPr>
              <a:defRPr/>
            </a:pPr>
            <a:fld id="{938D0B20-03E6-4F1B-82CC-DCA6A02B2CA3}" type="datetime1">
              <a:rPr lang="ja-JP" altLang="en-US"/>
              <a:pPr>
                <a:defRPr/>
              </a:pPr>
              <a:t>2024/6/26</a:t>
            </a:fld>
            <a:endParaRPr lang="ja-JP" altLang="en-US"/>
          </a:p>
        </p:txBody>
      </p:sp>
      <p:sp>
        <p:nvSpPr>
          <p:cNvPr id="5" name="Footer Placeholder 4">
            <a:extLst>
              <a:ext uri="{FF2B5EF4-FFF2-40B4-BE49-F238E27FC236}">
                <a16:creationId xmlns:a16="http://schemas.microsoft.com/office/drawing/2014/main" id="{DC2A26BE-3DD0-F5CD-308F-A99D048C8F33}"/>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7A81A32-A003-E1B8-E8B7-F0D80307AC43}"/>
              </a:ext>
            </a:extLst>
          </p:cNvPr>
          <p:cNvSpPr>
            <a:spLocks noGrp="1" noChangeArrowheads="1"/>
          </p:cNvSpPr>
          <p:nvPr>
            <p:ph type="sldNum" sz="quarter" idx="12"/>
          </p:nvPr>
        </p:nvSpPr>
        <p:spPr>
          <a:ln/>
        </p:spPr>
        <p:txBody>
          <a:bodyPr/>
          <a:lstStyle>
            <a:lvl1pPr>
              <a:defRPr/>
            </a:lvl1pPr>
          </a:lstStyle>
          <a:p>
            <a:pPr>
              <a:defRPr/>
            </a:pPr>
            <a:fld id="{AADD98D3-1D9F-4D1D-9285-4A99F508F79E}" type="slidenum">
              <a:rPr lang="ja-JP" altLang="en-US"/>
              <a:pPr>
                <a:defRPr/>
              </a:pPr>
              <a:t>‹#›</a:t>
            </a:fld>
            <a:endParaRPr lang="ja-JP" altLang="en-US"/>
          </a:p>
        </p:txBody>
      </p:sp>
    </p:spTree>
    <p:extLst>
      <p:ext uri="{BB962C8B-B14F-4D97-AF65-F5344CB8AC3E}">
        <p14:creationId xmlns:p14="http://schemas.microsoft.com/office/powerpoint/2010/main" val="406041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10200" y="569913"/>
            <a:ext cx="1630363" cy="905986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19113" y="569913"/>
            <a:ext cx="4738687" cy="90598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A14657F-39EA-5668-AC69-EB9836A4E896}"/>
              </a:ext>
            </a:extLst>
          </p:cNvPr>
          <p:cNvSpPr>
            <a:spLocks noGrp="1" noChangeArrowheads="1"/>
          </p:cNvSpPr>
          <p:nvPr>
            <p:ph type="dt" sz="half" idx="10"/>
          </p:nvPr>
        </p:nvSpPr>
        <p:spPr>
          <a:ln/>
        </p:spPr>
        <p:txBody>
          <a:bodyPr/>
          <a:lstStyle>
            <a:lvl1pPr>
              <a:defRPr/>
            </a:lvl1pPr>
          </a:lstStyle>
          <a:p>
            <a:pPr>
              <a:defRPr/>
            </a:pPr>
            <a:fld id="{C40F4854-6B77-47CF-85E9-8690E63604BC}" type="datetime1">
              <a:rPr lang="ja-JP" altLang="en-US"/>
              <a:pPr>
                <a:defRPr/>
              </a:pPr>
              <a:t>2024/6/26</a:t>
            </a:fld>
            <a:endParaRPr lang="ja-JP" altLang="en-US"/>
          </a:p>
        </p:txBody>
      </p:sp>
      <p:sp>
        <p:nvSpPr>
          <p:cNvPr id="5" name="Footer Placeholder 4">
            <a:extLst>
              <a:ext uri="{FF2B5EF4-FFF2-40B4-BE49-F238E27FC236}">
                <a16:creationId xmlns:a16="http://schemas.microsoft.com/office/drawing/2014/main" id="{55C0BCC6-D443-8391-ADB5-BACAB3290B0D}"/>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BFB8A567-C321-8316-BD63-055946AA443E}"/>
              </a:ext>
            </a:extLst>
          </p:cNvPr>
          <p:cNvSpPr>
            <a:spLocks noGrp="1" noChangeArrowheads="1"/>
          </p:cNvSpPr>
          <p:nvPr>
            <p:ph type="sldNum" sz="quarter" idx="12"/>
          </p:nvPr>
        </p:nvSpPr>
        <p:spPr>
          <a:ln/>
        </p:spPr>
        <p:txBody>
          <a:bodyPr/>
          <a:lstStyle>
            <a:lvl1pPr>
              <a:defRPr/>
            </a:lvl1pPr>
          </a:lstStyle>
          <a:p>
            <a:pPr>
              <a:defRPr/>
            </a:pPr>
            <a:fld id="{4E1E0376-12DD-4C78-A343-AA25C2A4AA28}" type="slidenum">
              <a:rPr lang="ja-JP" altLang="en-US"/>
              <a:pPr>
                <a:defRPr/>
              </a:pPr>
              <a:t>‹#›</a:t>
            </a:fld>
            <a:endParaRPr lang="ja-JP" altLang="en-US"/>
          </a:p>
        </p:txBody>
      </p:sp>
    </p:spTree>
    <p:extLst>
      <p:ext uri="{BB962C8B-B14F-4D97-AF65-F5344CB8AC3E}">
        <p14:creationId xmlns:p14="http://schemas.microsoft.com/office/powerpoint/2010/main" val="263555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D7A69FA1-B58E-F55D-5448-3535F5F70C52}"/>
              </a:ext>
            </a:extLst>
          </p:cNvPr>
          <p:cNvSpPr>
            <a:spLocks noGrp="1" noChangeArrowheads="1"/>
          </p:cNvSpPr>
          <p:nvPr>
            <p:ph type="dt" sz="half" idx="10"/>
          </p:nvPr>
        </p:nvSpPr>
        <p:spPr>
          <a:ln/>
        </p:spPr>
        <p:txBody>
          <a:bodyPr/>
          <a:lstStyle>
            <a:lvl1pPr>
              <a:defRPr/>
            </a:lvl1pPr>
          </a:lstStyle>
          <a:p>
            <a:pPr>
              <a:defRPr/>
            </a:pPr>
            <a:fld id="{D0AFAABD-C6C6-4D17-8BC7-85F2BFCA7650}" type="datetime1">
              <a:rPr lang="ja-JP" altLang="en-US"/>
              <a:pPr>
                <a:defRPr/>
              </a:pPr>
              <a:t>2024/6/26</a:t>
            </a:fld>
            <a:endParaRPr lang="ja-JP" altLang="en-US"/>
          </a:p>
        </p:txBody>
      </p:sp>
      <p:sp>
        <p:nvSpPr>
          <p:cNvPr id="5" name="Footer Placeholder 4">
            <a:extLst>
              <a:ext uri="{FF2B5EF4-FFF2-40B4-BE49-F238E27FC236}">
                <a16:creationId xmlns:a16="http://schemas.microsoft.com/office/drawing/2014/main" id="{E0FDB2A5-7040-FDD2-3050-0AB13AF7457D}"/>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B206D986-11F4-06A3-699C-5E1CA8783C5F}"/>
              </a:ext>
            </a:extLst>
          </p:cNvPr>
          <p:cNvSpPr>
            <a:spLocks noGrp="1" noChangeArrowheads="1"/>
          </p:cNvSpPr>
          <p:nvPr>
            <p:ph type="sldNum" sz="quarter" idx="12"/>
          </p:nvPr>
        </p:nvSpPr>
        <p:spPr>
          <a:ln/>
        </p:spPr>
        <p:txBody>
          <a:bodyPr/>
          <a:lstStyle>
            <a:lvl1pPr>
              <a:defRPr/>
            </a:lvl1pPr>
          </a:lstStyle>
          <a:p>
            <a:pPr>
              <a:defRPr/>
            </a:pPr>
            <a:fld id="{43DEEE34-6386-4B1A-89FE-2291670C1451}" type="slidenum">
              <a:rPr lang="ja-JP" altLang="en-US"/>
              <a:pPr>
                <a:defRPr/>
              </a:pPr>
              <a:t>‹#›</a:t>
            </a:fld>
            <a:endParaRPr lang="ja-JP" altLang="en-US"/>
          </a:p>
        </p:txBody>
      </p:sp>
    </p:spTree>
    <p:extLst>
      <p:ext uri="{BB962C8B-B14F-4D97-AF65-F5344CB8AC3E}">
        <p14:creationId xmlns:p14="http://schemas.microsoft.com/office/powerpoint/2010/main" val="121318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5938" y="2665413"/>
            <a:ext cx="6519862" cy="4448175"/>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515938" y="7154863"/>
            <a:ext cx="6519862" cy="23383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0F5A6A03-B392-5E81-F11F-123FC50DD23D}"/>
              </a:ext>
            </a:extLst>
          </p:cNvPr>
          <p:cNvSpPr>
            <a:spLocks noGrp="1" noChangeArrowheads="1"/>
          </p:cNvSpPr>
          <p:nvPr>
            <p:ph type="dt" sz="half" idx="10"/>
          </p:nvPr>
        </p:nvSpPr>
        <p:spPr>
          <a:ln/>
        </p:spPr>
        <p:txBody>
          <a:bodyPr/>
          <a:lstStyle>
            <a:lvl1pPr>
              <a:defRPr/>
            </a:lvl1pPr>
          </a:lstStyle>
          <a:p>
            <a:pPr>
              <a:defRPr/>
            </a:pPr>
            <a:fld id="{32845E30-9F36-4245-AC23-2437BD927B1F}" type="datetime1">
              <a:rPr lang="ja-JP" altLang="en-US"/>
              <a:pPr>
                <a:defRPr/>
              </a:pPr>
              <a:t>2024/6/26</a:t>
            </a:fld>
            <a:endParaRPr lang="ja-JP" altLang="en-US"/>
          </a:p>
        </p:txBody>
      </p:sp>
      <p:sp>
        <p:nvSpPr>
          <p:cNvPr id="5" name="Footer Placeholder 4">
            <a:extLst>
              <a:ext uri="{FF2B5EF4-FFF2-40B4-BE49-F238E27FC236}">
                <a16:creationId xmlns:a16="http://schemas.microsoft.com/office/drawing/2014/main" id="{0E3FCD5B-D29B-6F38-3507-E157ACE345EE}"/>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D1FEF029-460B-CB19-4546-AE90927429C3}"/>
              </a:ext>
            </a:extLst>
          </p:cNvPr>
          <p:cNvSpPr>
            <a:spLocks noGrp="1" noChangeArrowheads="1"/>
          </p:cNvSpPr>
          <p:nvPr>
            <p:ph type="sldNum" sz="quarter" idx="12"/>
          </p:nvPr>
        </p:nvSpPr>
        <p:spPr>
          <a:ln/>
        </p:spPr>
        <p:txBody>
          <a:bodyPr/>
          <a:lstStyle>
            <a:lvl1pPr>
              <a:defRPr/>
            </a:lvl1pPr>
          </a:lstStyle>
          <a:p>
            <a:pPr>
              <a:defRPr/>
            </a:pPr>
            <a:fld id="{86E1D9A6-EADC-4DA2-B7C2-716667E58DD1}" type="slidenum">
              <a:rPr lang="ja-JP" altLang="en-US"/>
              <a:pPr>
                <a:defRPr/>
              </a:pPr>
              <a:t>‹#›</a:t>
            </a:fld>
            <a:endParaRPr lang="ja-JP" altLang="en-US"/>
          </a:p>
        </p:txBody>
      </p:sp>
    </p:spTree>
    <p:extLst>
      <p:ext uri="{BB962C8B-B14F-4D97-AF65-F5344CB8AC3E}">
        <p14:creationId xmlns:p14="http://schemas.microsoft.com/office/powerpoint/2010/main" val="155227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9113" y="2846388"/>
            <a:ext cx="3184525" cy="67833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856038" y="2846388"/>
            <a:ext cx="3184525" cy="67833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a:extLst>
              <a:ext uri="{FF2B5EF4-FFF2-40B4-BE49-F238E27FC236}">
                <a16:creationId xmlns:a16="http://schemas.microsoft.com/office/drawing/2014/main" id="{36556210-82DE-9C7F-B04D-CF0AE2B00B07}"/>
              </a:ext>
            </a:extLst>
          </p:cNvPr>
          <p:cNvSpPr>
            <a:spLocks noGrp="1" noChangeArrowheads="1"/>
          </p:cNvSpPr>
          <p:nvPr>
            <p:ph type="dt" sz="half" idx="10"/>
          </p:nvPr>
        </p:nvSpPr>
        <p:spPr>
          <a:ln/>
        </p:spPr>
        <p:txBody>
          <a:bodyPr/>
          <a:lstStyle>
            <a:lvl1pPr>
              <a:defRPr/>
            </a:lvl1pPr>
          </a:lstStyle>
          <a:p>
            <a:pPr>
              <a:defRPr/>
            </a:pPr>
            <a:fld id="{24B07A5E-B911-4F10-A502-FCA17BDDAF8A}" type="datetime1">
              <a:rPr lang="ja-JP" altLang="en-US"/>
              <a:pPr>
                <a:defRPr/>
              </a:pPr>
              <a:t>2024/6/26</a:t>
            </a:fld>
            <a:endParaRPr lang="ja-JP" altLang="en-US"/>
          </a:p>
        </p:txBody>
      </p:sp>
      <p:sp>
        <p:nvSpPr>
          <p:cNvPr id="6" name="Footer Placeholder 4">
            <a:extLst>
              <a:ext uri="{FF2B5EF4-FFF2-40B4-BE49-F238E27FC236}">
                <a16:creationId xmlns:a16="http://schemas.microsoft.com/office/drawing/2014/main" id="{55CD529B-4145-551B-2B30-A74EDAFDEF89}"/>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A1D31340-FD44-B4DE-B91F-8E0A001FAB61}"/>
              </a:ext>
            </a:extLst>
          </p:cNvPr>
          <p:cNvSpPr>
            <a:spLocks noGrp="1" noChangeArrowheads="1"/>
          </p:cNvSpPr>
          <p:nvPr>
            <p:ph type="sldNum" sz="quarter" idx="12"/>
          </p:nvPr>
        </p:nvSpPr>
        <p:spPr>
          <a:ln/>
        </p:spPr>
        <p:txBody>
          <a:bodyPr/>
          <a:lstStyle>
            <a:lvl1pPr>
              <a:defRPr/>
            </a:lvl1pPr>
          </a:lstStyle>
          <a:p>
            <a:pPr>
              <a:defRPr/>
            </a:pPr>
            <a:fld id="{90DAB1FE-4765-4A80-9ED4-668F593A2680}" type="slidenum">
              <a:rPr lang="ja-JP" altLang="en-US"/>
              <a:pPr>
                <a:defRPr/>
              </a:pPr>
              <a:t>‹#›</a:t>
            </a:fld>
            <a:endParaRPr lang="ja-JP" altLang="en-US"/>
          </a:p>
        </p:txBody>
      </p:sp>
    </p:spTree>
    <p:extLst>
      <p:ext uri="{BB962C8B-B14F-4D97-AF65-F5344CB8AC3E}">
        <p14:creationId xmlns:p14="http://schemas.microsoft.com/office/powerpoint/2010/main" val="317198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20700" y="569913"/>
            <a:ext cx="6519863" cy="2065337"/>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520700" y="2620963"/>
            <a:ext cx="3198813"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20700" y="3905250"/>
            <a:ext cx="3198813" cy="57451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827463" y="2620963"/>
            <a:ext cx="3213100"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827463" y="3905250"/>
            <a:ext cx="3213100" cy="57451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a:extLst>
              <a:ext uri="{FF2B5EF4-FFF2-40B4-BE49-F238E27FC236}">
                <a16:creationId xmlns:a16="http://schemas.microsoft.com/office/drawing/2014/main" id="{BA2EDE6B-0333-B501-7627-4AC212868591}"/>
              </a:ext>
            </a:extLst>
          </p:cNvPr>
          <p:cNvSpPr>
            <a:spLocks noGrp="1" noChangeArrowheads="1"/>
          </p:cNvSpPr>
          <p:nvPr>
            <p:ph type="dt" sz="half" idx="10"/>
          </p:nvPr>
        </p:nvSpPr>
        <p:spPr>
          <a:ln/>
        </p:spPr>
        <p:txBody>
          <a:bodyPr/>
          <a:lstStyle>
            <a:lvl1pPr>
              <a:defRPr/>
            </a:lvl1pPr>
          </a:lstStyle>
          <a:p>
            <a:pPr>
              <a:defRPr/>
            </a:pPr>
            <a:fld id="{BD0D2E0E-4CE8-49FE-86BA-59945ACF5095}" type="datetime1">
              <a:rPr lang="ja-JP" altLang="en-US"/>
              <a:pPr>
                <a:defRPr/>
              </a:pPr>
              <a:t>2024/6/26</a:t>
            </a:fld>
            <a:endParaRPr lang="ja-JP" altLang="en-US"/>
          </a:p>
        </p:txBody>
      </p:sp>
      <p:sp>
        <p:nvSpPr>
          <p:cNvPr id="8" name="Footer Placeholder 4">
            <a:extLst>
              <a:ext uri="{FF2B5EF4-FFF2-40B4-BE49-F238E27FC236}">
                <a16:creationId xmlns:a16="http://schemas.microsoft.com/office/drawing/2014/main" id="{741FF696-347F-93D3-F6C6-1CFC321D1CF6}"/>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ACBC3889-5444-4AC0-5F80-7B3E6BC21515}"/>
              </a:ext>
            </a:extLst>
          </p:cNvPr>
          <p:cNvSpPr>
            <a:spLocks noGrp="1" noChangeArrowheads="1"/>
          </p:cNvSpPr>
          <p:nvPr>
            <p:ph type="sldNum" sz="quarter" idx="12"/>
          </p:nvPr>
        </p:nvSpPr>
        <p:spPr>
          <a:ln/>
        </p:spPr>
        <p:txBody>
          <a:bodyPr/>
          <a:lstStyle>
            <a:lvl1pPr>
              <a:defRPr/>
            </a:lvl1pPr>
          </a:lstStyle>
          <a:p>
            <a:pPr>
              <a:defRPr/>
            </a:pPr>
            <a:fld id="{CF03C0FE-247D-421D-9C44-9A882DB04D0B}" type="slidenum">
              <a:rPr lang="ja-JP" altLang="en-US"/>
              <a:pPr>
                <a:defRPr/>
              </a:pPr>
              <a:t>‹#›</a:t>
            </a:fld>
            <a:endParaRPr lang="ja-JP" altLang="en-US"/>
          </a:p>
        </p:txBody>
      </p:sp>
    </p:spTree>
    <p:extLst>
      <p:ext uri="{BB962C8B-B14F-4D97-AF65-F5344CB8AC3E}">
        <p14:creationId xmlns:p14="http://schemas.microsoft.com/office/powerpoint/2010/main" val="142304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61D92B34-19CC-27D1-B9EF-1D858BC9C541}"/>
              </a:ext>
            </a:extLst>
          </p:cNvPr>
          <p:cNvSpPr>
            <a:spLocks noGrp="1" noChangeArrowheads="1"/>
          </p:cNvSpPr>
          <p:nvPr>
            <p:ph type="dt" sz="half" idx="10"/>
          </p:nvPr>
        </p:nvSpPr>
        <p:spPr>
          <a:ln/>
        </p:spPr>
        <p:txBody>
          <a:bodyPr/>
          <a:lstStyle>
            <a:lvl1pPr>
              <a:defRPr/>
            </a:lvl1pPr>
          </a:lstStyle>
          <a:p>
            <a:pPr>
              <a:defRPr/>
            </a:pPr>
            <a:fld id="{B18E3948-9F33-4B79-B499-E8E5446F8CC6}" type="datetime1">
              <a:rPr lang="ja-JP" altLang="en-US"/>
              <a:pPr>
                <a:defRPr/>
              </a:pPr>
              <a:t>2024/6/26</a:t>
            </a:fld>
            <a:endParaRPr lang="ja-JP" altLang="en-US"/>
          </a:p>
        </p:txBody>
      </p:sp>
      <p:sp>
        <p:nvSpPr>
          <p:cNvPr id="4" name="Footer Placeholder 4">
            <a:extLst>
              <a:ext uri="{FF2B5EF4-FFF2-40B4-BE49-F238E27FC236}">
                <a16:creationId xmlns:a16="http://schemas.microsoft.com/office/drawing/2014/main" id="{6ED59969-E51F-FE76-884C-5F060A354B5D}"/>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EB234A51-C479-8443-2508-D80D7B1D4929}"/>
              </a:ext>
            </a:extLst>
          </p:cNvPr>
          <p:cNvSpPr>
            <a:spLocks noGrp="1" noChangeArrowheads="1"/>
          </p:cNvSpPr>
          <p:nvPr>
            <p:ph type="sldNum" sz="quarter" idx="12"/>
          </p:nvPr>
        </p:nvSpPr>
        <p:spPr>
          <a:ln/>
        </p:spPr>
        <p:txBody>
          <a:bodyPr/>
          <a:lstStyle>
            <a:lvl1pPr>
              <a:defRPr/>
            </a:lvl1pPr>
          </a:lstStyle>
          <a:p>
            <a:pPr>
              <a:defRPr/>
            </a:pPr>
            <a:fld id="{A0C6DA4C-5103-493D-8522-A6828C56E732}" type="slidenum">
              <a:rPr lang="ja-JP" altLang="en-US"/>
              <a:pPr>
                <a:defRPr/>
              </a:pPr>
              <a:t>‹#›</a:t>
            </a:fld>
            <a:endParaRPr lang="ja-JP" altLang="en-US"/>
          </a:p>
        </p:txBody>
      </p:sp>
    </p:spTree>
    <p:extLst>
      <p:ext uri="{BB962C8B-B14F-4D97-AF65-F5344CB8AC3E}">
        <p14:creationId xmlns:p14="http://schemas.microsoft.com/office/powerpoint/2010/main" val="370573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39B039-35B0-1F6C-5577-D34C66531DA3}"/>
              </a:ext>
            </a:extLst>
          </p:cNvPr>
          <p:cNvSpPr>
            <a:spLocks noGrp="1" noChangeArrowheads="1"/>
          </p:cNvSpPr>
          <p:nvPr>
            <p:ph type="dt" sz="half" idx="10"/>
          </p:nvPr>
        </p:nvSpPr>
        <p:spPr>
          <a:ln/>
        </p:spPr>
        <p:txBody>
          <a:bodyPr/>
          <a:lstStyle>
            <a:lvl1pPr>
              <a:defRPr/>
            </a:lvl1pPr>
          </a:lstStyle>
          <a:p>
            <a:pPr>
              <a:defRPr/>
            </a:pPr>
            <a:fld id="{3A61D3B9-DEA0-42D5-8F4F-838D3B43889D}" type="datetime1">
              <a:rPr lang="ja-JP" altLang="en-US"/>
              <a:pPr>
                <a:defRPr/>
              </a:pPr>
              <a:t>2024/6/26</a:t>
            </a:fld>
            <a:endParaRPr lang="ja-JP" altLang="en-US"/>
          </a:p>
        </p:txBody>
      </p:sp>
      <p:sp>
        <p:nvSpPr>
          <p:cNvPr id="3" name="Footer Placeholder 4">
            <a:extLst>
              <a:ext uri="{FF2B5EF4-FFF2-40B4-BE49-F238E27FC236}">
                <a16:creationId xmlns:a16="http://schemas.microsoft.com/office/drawing/2014/main" id="{A886B2E9-CD95-4052-8489-0C385A9D81C5}"/>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4F85844A-08A1-6A2C-24A0-0B3DAF156671}"/>
              </a:ext>
            </a:extLst>
          </p:cNvPr>
          <p:cNvSpPr>
            <a:spLocks noGrp="1" noChangeArrowheads="1"/>
          </p:cNvSpPr>
          <p:nvPr>
            <p:ph type="sldNum" sz="quarter" idx="12"/>
          </p:nvPr>
        </p:nvSpPr>
        <p:spPr>
          <a:ln/>
        </p:spPr>
        <p:txBody>
          <a:bodyPr/>
          <a:lstStyle>
            <a:lvl1pPr>
              <a:defRPr/>
            </a:lvl1pPr>
          </a:lstStyle>
          <a:p>
            <a:pPr>
              <a:defRPr/>
            </a:pPr>
            <a:fld id="{1E89FB32-80BE-47F2-8149-B7BAB952CC3B}" type="slidenum">
              <a:rPr lang="ja-JP" altLang="en-US"/>
              <a:pPr>
                <a:defRPr/>
              </a:pPr>
              <a:t>‹#›</a:t>
            </a:fld>
            <a:endParaRPr lang="ja-JP" altLang="en-US"/>
          </a:p>
        </p:txBody>
      </p:sp>
    </p:spTree>
    <p:extLst>
      <p:ext uri="{BB962C8B-B14F-4D97-AF65-F5344CB8AC3E}">
        <p14:creationId xmlns:p14="http://schemas.microsoft.com/office/powerpoint/2010/main" val="110311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20700" y="712788"/>
            <a:ext cx="2438400" cy="249555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213100" y="1539875"/>
            <a:ext cx="3827463" cy="7597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92D11ACA-3B29-A750-42E3-6852D380EC21}"/>
              </a:ext>
            </a:extLst>
          </p:cNvPr>
          <p:cNvSpPr>
            <a:spLocks noGrp="1" noChangeArrowheads="1"/>
          </p:cNvSpPr>
          <p:nvPr>
            <p:ph type="dt" sz="half" idx="10"/>
          </p:nvPr>
        </p:nvSpPr>
        <p:spPr>
          <a:ln/>
        </p:spPr>
        <p:txBody>
          <a:bodyPr/>
          <a:lstStyle>
            <a:lvl1pPr>
              <a:defRPr/>
            </a:lvl1pPr>
          </a:lstStyle>
          <a:p>
            <a:pPr>
              <a:defRPr/>
            </a:pPr>
            <a:fld id="{41908E97-D942-42FC-A66A-479A7B5EDE7C}" type="datetime1">
              <a:rPr lang="ja-JP" altLang="en-US"/>
              <a:pPr>
                <a:defRPr/>
              </a:pPr>
              <a:t>2024/6/26</a:t>
            </a:fld>
            <a:endParaRPr lang="ja-JP" altLang="en-US"/>
          </a:p>
        </p:txBody>
      </p:sp>
      <p:sp>
        <p:nvSpPr>
          <p:cNvPr id="6" name="Footer Placeholder 4">
            <a:extLst>
              <a:ext uri="{FF2B5EF4-FFF2-40B4-BE49-F238E27FC236}">
                <a16:creationId xmlns:a16="http://schemas.microsoft.com/office/drawing/2014/main" id="{D2B89FC1-DE9F-D71E-4D5C-9D04DEF5270F}"/>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92245E47-A9D3-BCC8-78E9-A1FAB7574516}"/>
              </a:ext>
            </a:extLst>
          </p:cNvPr>
          <p:cNvSpPr>
            <a:spLocks noGrp="1" noChangeArrowheads="1"/>
          </p:cNvSpPr>
          <p:nvPr>
            <p:ph type="sldNum" sz="quarter" idx="12"/>
          </p:nvPr>
        </p:nvSpPr>
        <p:spPr>
          <a:ln/>
        </p:spPr>
        <p:txBody>
          <a:bodyPr/>
          <a:lstStyle>
            <a:lvl1pPr>
              <a:defRPr/>
            </a:lvl1pPr>
          </a:lstStyle>
          <a:p>
            <a:pPr>
              <a:defRPr/>
            </a:pPr>
            <a:fld id="{5065504F-B3F3-47DD-AFA1-7AFA7F9357E3}" type="slidenum">
              <a:rPr lang="ja-JP" altLang="en-US"/>
              <a:pPr>
                <a:defRPr/>
              </a:pPr>
              <a:t>‹#›</a:t>
            </a:fld>
            <a:endParaRPr lang="ja-JP" altLang="en-US"/>
          </a:p>
        </p:txBody>
      </p:sp>
    </p:spTree>
    <p:extLst>
      <p:ext uri="{BB962C8B-B14F-4D97-AF65-F5344CB8AC3E}">
        <p14:creationId xmlns:p14="http://schemas.microsoft.com/office/powerpoint/2010/main" val="3943001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20700" y="712788"/>
            <a:ext cx="2438400" cy="249555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213100" y="1539875"/>
            <a:ext cx="3827463" cy="759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009CD89-BE48-08E7-AC16-83A53C6D3706}"/>
              </a:ext>
            </a:extLst>
          </p:cNvPr>
          <p:cNvSpPr>
            <a:spLocks noGrp="1" noChangeArrowheads="1"/>
          </p:cNvSpPr>
          <p:nvPr>
            <p:ph type="dt" sz="half" idx="10"/>
          </p:nvPr>
        </p:nvSpPr>
        <p:spPr>
          <a:ln/>
        </p:spPr>
        <p:txBody>
          <a:bodyPr/>
          <a:lstStyle>
            <a:lvl1pPr>
              <a:defRPr/>
            </a:lvl1pPr>
          </a:lstStyle>
          <a:p>
            <a:pPr>
              <a:defRPr/>
            </a:pPr>
            <a:fld id="{7ECC7093-B3BD-4E27-BA39-B348C1913FBF}" type="datetime1">
              <a:rPr lang="ja-JP" altLang="en-US"/>
              <a:pPr>
                <a:defRPr/>
              </a:pPr>
              <a:t>2024/6/26</a:t>
            </a:fld>
            <a:endParaRPr lang="ja-JP" altLang="en-US"/>
          </a:p>
        </p:txBody>
      </p:sp>
      <p:sp>
        <p:nvSpPr>
          <p:cNvPr id="6" name="Footer Placeholder 4">
            <a:extLst>
              <a:ext uri="{FF2B5EF4-FFF2-40B4-BE49-F238E27FC236}">
                <a16:creationId xmlns:a16="http://schemas.microsoft.com/office/drawing/2014/main" id="{77B02DBB-BA1C-6CF6-CE97-A7A35AFEC881}"/>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B8CCA4BC-A1F3-65AD-FEA1-0E81ADB8EBD6}"/>
              </a:ext>
            </a:extLst>
          </p:cNvPr>
          <p:cNvSpPr>
            <a:spLocks noGrp="1" noChangeArrowheads="1"/>
          </p:cNvSpPr>
          <p:nvPr>
            <p:ph type="sldNum" sz="quarter" idx="12"/>
          </p:nvPr>
        </p:nvSpPr>
        <p:spPr>
          <a:ln/>
        </p:spPr>
        <p:txBody>
          <a:bodyPr/>
          <a:lstStyle>
            <a:lvl1pPr>
              <a:defRPr/>
            </a:lvl1pPr>
          </a:lstStyle>
          <a:p>
            <a:pPr>
              <a:defRPr/>
            </a:pPr>
            <a:fld id="{83874DE2-BB34-4571-AB94-BECC8CB771D5}" type="slidenum">
              <a:rPr lang="ja-JP" altLang="en-US"/>
              <a:pPr>
                <a:defRPr/>
              </a:pPr>
              <a:t>‹#›</a:t>
            </a:fld>
            <a:endParaRPr lang="ja-JP" altLang="en-US"/>
          </a:p>
        </p:txBody>
      </p:sp>
    </p:spTree>
    <p:extLst>
      <p:ext uri="{BB962C8B-B14F-4D97-AF65-F5344CB8AC3E}">
        <p14:creationId xmlns:p14="http://schemas.microsoft.com/office/powerpoint/2010/main" val="47225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C7CA6B-3041-1398-3E0E-18104BA8BF61}"/>
              </a:ext>
            </a:extLst>
          </p:cNvPr>
          <p:cNvSpPr>
            <a:spLocks noGrp="1" noChangeArrowheads="1"/>
          </p:cNvSpPr>
          <p:nvPr>
            <p:ph type="title"/>
          </p:nvPr>
        </p:nvSpPr>
        <p:spPr bwMode="auto">
          <a:xfrm>
            <a:off x="519113" y="569913"/>
            <a:ext cx="6521450" cy="206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ja-JP"/>
              <a:t>マスター タイトルの書式設定</a:t>
            </a:r>
          </a:p>
        </p:txBody>
      </p:sp>
      <p:sp>
        <p:nvSpPr>
          <p:cNvPr id="1027" name="Text Placeholder 2">
            <a:extLst>
              <a:ext uri="{FF2B5EF4-FFF2-40B4-BE49-F238E27FC236}">
                <a16:creationId xmlns:a16="http://schemas.microsoft.com/office/drawing/2014/main" id="{ABB25821-6ABD-98E4-864C-5CDB5D22F335}"/>
              </a:ext>
            </a:extLst>
          </p:cNvPr>
          <p:cNvSpPr>
            <a:spLocks noGrp="1" noChangeArrowheads="1"/>
          </p:cNvSpPr>
          <p:nvPr>
            <p:ph type="body" idx="1"/>
          </p:nvPr>
        </p:nvSpPr>
        <p:spPr bwMode="auto">
          <a:xfrm>
            <a:off x="519113" y="2846388"/>
            <a:ext cx="6521450" cy="678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1029" name="Date Placeholder 3">
            <a:extLst>
              <a:ext uri="{FF2B5EF4-FFF2-40B4-BE49-F238E27FC236}">
                <a16:creationId xmlns:a16="http://schemas.microsoft.com/office/drawing/2014/main" id="{5410981C-FACD-D963-696D-340B51D555B4}"/>
              </a:ext>
            </a:extLst>
          </p:cNvPr>
          <p:cNvSpPr>
            <a:spLocks noGrp="1" noChangeArrowheads="1"/>
          </p:cNvSpPr>
          <p:nvPr>
            <p:ph type="dt" sz="half" idx="2"/>
          </p:nvPr>
        </p:nvSpPr>
        <p:spPr bwMode="auto">
          <a:xfrm>
            <a:off x="519113" y="9909175"/>
            <a:ext cx="1701800" cy="569913"/>
          </a:xfrm>
          <a:prstGeom prst="rect">
            <a:avLst/>
          </a:prstGeom>
          <a:noFill/>
          <a:ln>
            <a:noFill/>
          </a:ln>
          <a:effectLst/>
        </p:spPr>
        <p:txBody>
          <a:bodyPr vert="horz" wrap="square" lIns="91440" tIns="45720" rIns="91440" bIns="45720" numCol="1" anchor="ctr" anchorCtr="0" compatLnSpc="1">
            <a:prstTxWarp prst="textNoShape">
              <a:avLst/>
            </a:prstTxWarp>
          </a:bodyPr>
          <a:lstStyle>
            <a:lvl1pPr defTabSz="755650" eaLnBrk="1" hangingPunct="1">
              <a:buSzPct val="100000"/>
              <a:defRPr kumimoji="1" sz="900">
                <a:solidFill>
                  <a:srgbClr val="898989"/>
                </a:solidFill>
                <a:latin typeface="ＭＳ Ｐゴシック" panose="020B0600070205080204" pitchFamily="50" charset="-128"/>
              </a:defRPr>
            </a:lvl1pPr>
          </a:lstStyle>
          <a:p>
            <a:pPr>
              <a:defRPr/>
            </a:pPr>
            <a:fld id="{84CFA5C6-9388-4187-8943-E3330979375A}" type="datetime1">
              <a:rPr lang="ja-JP" altLang="en-US"/>
              <a:pPr>
                <a:defRPr/>
              </a:pPr>
              <a:t>2024/6/26</a:t>
            </a:fld>
            <a:endParaRPr lang="ja-JP" altLang="en-US"/>
          </a:p>
        </p:txBody>
      </p:sp>
      <p:sp>
        <p:nvSpPr>
          <p:cNvPr id="1030" name="Footer Placeholder 4">
            <a:extLst>
              <a:ext uri="{FF2B5EF4-FFF2-40B4-BE49-F238E27FC236}">
                <a16:creationId xmlns:a16="http://schemas.microsoft.com/office/drawing/2014/main" id="{4D7DF156-A0CB-13C6-2C4A-20D0A84CAB75}"/>
              </a:ext>
            </a:extLst>
          </p:cNvPr>
          <p:cNvSpPr>
            <a:spLocks noGrp="1" noChangeArrowheads="1"/>
          </p:cNvSpPr>
          <p:nvPr>
            <p:ph type="ftr" sz="quarter" idx="3"/>
          </p:nvPr>
        </p:nvSpPr>
        <p:spPr bwMode="auto">
          <a:xfrm>
            <a:off x="2503488" y="9909175"/>
            <a:ext cx="2552700" cy="569913"/>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defTabSz="755650" eaLnBrk="1" hangingPunct="1">
              <a:buSzPct val="100000"/>
              <a:defRPr kumimoji="1" sz="900">
                <a:solidFill>
                  <a:srgbClr val="898989"/>
                </a:solidFill>
                <a:latin typeface="ＭＳ Ｐゴシック" panose="020B0600070205080204" pitchFamily="50" charset="-128"/>
              </a:defRPr>
            </a:lvl1pPr>
          </a:lstStyle>
          <a:p>
            <a:pPr>
              <a:defRPr/>
            </a:pPr>
            <a:endParaRPr lang="ja-JP" altLang="en-US"/>
          </a:p>
        </p:txBody>
      </p:sp>
      <p:sp>
        <p:nvSpPr>
          <p:cNvPr id="1031" name="Slide Number Placeholder 5">
            <a:extLst>
              <a:ext uri="{FF2B5EF4-FFF2-40B4-BE49-F238E27FC236}">
                <a16:creationId xmlns:a16="http://schemas.microsoft.com/office/drawing/2014/main" id="{2E2B2FC1-C6F9-14C6-D6A7-AE2AFE4283F0}"/>
              </a:ext>
            </a:extLst>
          </p:cNvPr>
          <p:cNvSpPr>
            <a:spLocks noGrp="1" noChangeArrowheads="1"/>
          </p:cNvSpPr>
          <p:nvPr>
            <p:ph type="sldNum" sz="quarter" idx="4"/>
          </p:nvPr>
        </p:nvSpPr>
        <p:spPr bwMode="auto">
          <a:xfrm>
            <a:off x="5338763" y="9909175"/>
            <a:ext cx="1701800" cy="569913"/>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defTabSz="755650" eaLnBrk="1" hangingPunct="1">
              <a:buSzPct val="100000"/>
              <a:defRPr kumimoji="1" sz="900" smtClean="0">
                <a:solidFill>
                  <a:srgbClr val="898989"/>
                </a:solidFill>
                <a:latin typeface="ＭＳ Ｐゴシック" panose="020B0600070205080204" pitchFamily="50" charset="-128"/>
              </a:defRPr>
            </a:lvl1pPr>
          </a:lstStyle>
          <a:p>
            <a:pPr>
              <a:defRPr/>
            </a:pPr>
            <a:fld id="{036A5C3B-652F-46CD-9936-0A0B228C83B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755650" rtl="0" eaLnBrk="0" fontAlgn="base" hangingPunct="0">
        <a:lnSpc>
          <a:spcPct val="90000"/>
        </a:lnSpc>
        <a:spcBef>
          <a:spcPct val="0"/>
        </a:spcBef>
        <a:spcAft>
          <a:spcPct val="0"/>
        </a:spcAft>
        <a:buSzPct val="100000"/>
        <a:defRPr kumimoji="1" sz="3600" kern="1200">
          <a:solidFill>
            <a:schemeClr val="tx1"/>
          </a:solidFill>
          <a:latin typeface="+mj-lt"/>
          <a:ea typeface="+mj-ea"/>
          <a:cs typeface="+mj-cs"/>
        </a:defRPr>
      </a:lvl1pPr>
      <a:lvl2pPr algn="l" defTabSz="755650" rtl="0" eaLnBrk="0" fontAlgn="base" hangingPunct="0">
        <a:lnSpc>
          <a:spcPct val="90000"/>
        </a:lnSpc>
        <a:spcBef>
          <a:spcPct val="0"/>
        </a:spcBef>
        <a:spcAft>
          <a:spcPct val="0"/>
        </a:spcAft>
        <a:buSzPct val="100000"/>
        <a:defRPr kumimoji="1" sz="3600">
          <a:solidFill>
            <a:schemeClr val="tx1"/>
          </a:solidFill>
          <a:latin typeface="Calibri Light" panose="020F0302020204030204" pitchFamily="34" charset="0"/>
          <a:ea typeface="ＭＳ Ｐゴシック" panose="020B0600070205080204" pitchFamily="50" charset="-128"/>
          <a:cs typeface="Arial" panose="020B0604020202020204" pitchFamily="34" charset="0"/>
        </a:defRPr>
      </a:lvl2pPr>
      <a:lvl3pPr algn="l" defTabSz="755650" rtl="0" eaLnBrk="0" fontAlgn="base" hangingPunct="0">
        <a:lnSpc>
          <a:spcPct val="90000"/>
        </a:lnSpc>
        <a:spcBef>
          <a:spcPct val="0"/>
        </a:spcBef>
        <a:spcAft>
          <a:spcPct val="0"/>
        </a:spcAft>
        <a:buSzPct val="100000"/>
        <a:defRPr kumimoji="1" sz="3600">
          <a:solidFill>
            <a:schemeClr val="tx1"/>
          </a:solidFill>
          <a:latin typeface="Calibri Light" panose="020F0302020204030204" pitchFamily="34" charset="0"/>
          <a:ea typeface="ＭＳ Ｐゴシック" panose="020B0600070205080204" pitchFamily="50" charset="-128"/>
          <a:cs typeface="Arial" panose="020B0604020202020204" pitchFamily="34" charset="0"/>
        </a:defRPr>
      </a:lvl3pPr>
      <a:lvl4pPr algn="l" defTabSz="755650" rtl="0" eaLnBrk="0" fontAlgn="base" hangingPunct="0">
        <a:lnSpc>
          <a:spcPct val="90000"/>
        </a:lnSpc>
        <a:spcBef>
          <a:spcPct val="0"/>
        </a:spcBef>
        <a:spcAft>
          <a:spcPct val="0"/>
        </a:spcAft>
        <a:buSzPct val="100000"/>
        <a:defRPr kumimoji="1" sz="3600">
          <a:solidFill>
            <a:schemeClr val="tx1"/>
          </a:solidFill>
          <a:latin typeface="Calibri Light" panose="020F0302020204030204" pitchFamily="34" charset="0"/>
          <a:ea typeface="ＭＳ Ｐゴシック" panose="020B0600070205080204" pitchFamily="50" charset="-128"/>
          <a:cs typeface="Arial" panose="020B0604020202020204" pitchFamily="34" charset="0"/>
        </a:defRPr>
      </a:lvl4pPr>
      <a:lvl5pPr algn="l" defTabSz="755650" rtl="0" eaLnBrk="0" fontAlgn="base" hangingPunct="0">
        <a:lnSpc>
          <a:spcPct val="90000"/>
        </a:lnSpc>
        <a:spcBef>
          <a:spcPct val="0"/>
        </a:spcBef>
        <a:spcAft>
          <a:spcPct val="0"/>
        </a:spcAft>
        <a:buSzPct val="100000"/>
        <a:defRPr kumimoji="1" sz="3600">
          <a:solidFill>
            <a:schemeClr val="tx1"/>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defTabSz="755650" rtl="0" eaLnBrk="0" fontAlgn="base" hangingPunct="0">
        <a:lnSpc>
          <a:spcPct val="90000"/>
        </a:lnSpc>
        <a:spcBef>
          <a:spcPct val="0"/>
        </a:spcBef>
        <a:spcAft>
          <a:spcPct val="0"/>
        </a:spcAft>
        <a:buSzPct val="100000"/>
        <a:defRPr kumimoji="1" sz="3600">
          <a:solidFill>
            <a:schemeClr val="tx1"/>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defTabSz="755650" rtl="0" eaLnBrk="0" fontAlgn="base" hangingPunct="0">
        <a:lnSpc>
          <a:spcPct val="90000"/>
        </a:lnSpc>
        <a:spcBef>
          <a:spcPct val="0"/>
        </a:spcBef>
        <a:spcAft>
          <a:spcPct val="0"/>
        </a:spcAft>
        <a:buSzPct val="100000"/>
        <a:defRPr kumimoji="1" sz="3600">
          <a:solidFill>
            <a:schemeClr val="tx1"/>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defTabSz="755650" rtl="0" eaLnBrk="0" fontAlgn="base" hangingPunct="0">
        <a:lnSpc>
          <a:spcPct val="90000"/>
        </a:lnSpc>
        <a:spcBef>
          <a:spcPct val="0"/>
        </a:spcBef>
        <a:spcAft>
          <a:spcPct val="0"/>
        </a:spcAft>
        <a:buSzPct val="100000"/>
        <a:defRPr kumimoji="1" sz="3600">
          <a:solidFill>
            <a:schemeClr val="tx1"/>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defTabSz="755650" rtl="0" eaLnBrk="0" fontAlgn="base" hangingPunct="0">
        <a:lnSpc>
          <a:spcPct val="90000"/>
        </a:lnSpc>
        <a:spcBef>
          <a:spcPct val="0"/>
        </a:spcBef>
        <a:spcAft>
          <a:spcPct val="0"/>
        </a:spcAft>
        <a:buSzPct val="100000"/>
        <a:defRPr kumimoji="1" sz="3600">
          <a:solidFill>
            <a:schemeClr val="tx1"/>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188913" indent="-188913" algn="l" defTabSz="755650" rtl="0" eaLnBrk="0" fontAlgn="base" hangingPunct="0">
        <a:lnSpc>
          <a:spcPct val="90000"/>
        </a:lnSpc>
        <a:spcBef>
          <a:spcPts val="825"/>
        </a:spcBef>
        <a:spcAft>
          <a:spcPct val="0"/>
        </a:spcAft>
        <a:buSzPct val="100000"/>
        <a:buFont typeface="Arial" panose="020B0604020202020204" pitchFamily="34" charset="0"/>
        <a:buChar char="•"/>
        <a:defRPr kumimoji="1" sz="2300" kern="1200">
          <a:solidFill>
            <a:schemeClr val="tx1"/>
          </a:solidFill>
          <a:latin typeface="+mn-lt"/>
          <a:ea typeface="+mn-ea"/>
          <a:cs typeface="+mn-cs"/>
        </a:defRPr>
      </a:lvl1pPr>
      <a:lvl2pPr marL="566738" indent="-188913" algn="l" defTabSz="755650" rtl="0" eaLnBrk="0" fontAlgn="base" hangingPunct="0">
        <a:lnSpc>
          <a:spcPct val="90000"/>
        </a:lnSpc>
        <a:spcBef>
          <a:spcPts val="413"/>
        </a:spcBef>
        <a:spcAft>
          <a:spcPct val="0"/>
        </a:spcAft>
        <a:buSzPct val="100000"/>
        <a:buFont typeface="Arial" panose="020B0604020202020204" pitchFamily="34" charset="0"/>
        <a:buChar char="•"/>
        <a:defRPr kumimoji="1" sz="1900" kern="1200">
          <a:solidFill>
            <a:schemeClr val="tx1"/>
          </a:solidFill>
          <a:latin typeface="+mn-lt"/>
          <a:ea typeface="+mn-ea"/>
          <a:cs typeface="+mn-cs"/>
        </a:defRPr>
      </a:lvl2pPr>
      <a:lvl3pPr marL="944563" indent="-188913" algn="l" defTabSz="755650" rtl="0" eaLnBrk="0" fontAlgn="base" hangingPunct="0">
        <a:lnSpc>
          <a:spcPct val="90000"/>
        </a:lnSpc>
        <a:spcBef>
          <a:spcPts val="413"/>
        </a:spcBef>
        <a:spcAft>
          <a:spcPct val="0"/>
        </a:spcAft>
        <a:buSzPct val="100000"/>
        <a:buFont typeface="Arial" panose="020B0604020202020204" pitchFamily="34" charset="0"/>
        <a:buChar char="•"/>
        <a:defRPr kumimoji="1" sz="1600" kern="1200">
          <a:solidFill>
            <a:schemeClr val="tx1"/>
          </a:solidFill>
          <a:latin typeface="+mn-lt"/>
          <a:ea typeface="+mn-ea"/>
          <a:cs typeface="+mn-cs"/>
        </a:defRPr>
      </a:lvl3pPr>
      <a:lvl4pPr marL="1322388" indent="-188913" algn="l" defTabSz="755650" rtl="0" eaLnBrk="0" fontAlgn="base" hangingPunct="0">
        <a:lnSpc>
          <a:spcPct val="90000"/>
        </a:lnSpc>
        <a:spcBef>
          <a:spcPts val="413"/>
        </a:spcBef>
        <a:spcAft>
          <a:spcPct val="0"/>
        </a:spcAft>
        <a:buSzPct val="100000"/>
        <a:buFont typeface="Arial" panose="020B0604020202020204" pitchFamily="34" charset="0"/>
        <a:buChar char="•"/>
        <a:defRPr kumimoji="1" sz="1400" kern="1200">
          <a:solidFill>
            <a:schemeClr val="tx1"/>
          </a:solidFill>
          <a:latin typeface="+mn-lt"/>
          <a:ea typeface="+mn-ea"/>
          <a:cs typeface="+mn-cs"/>
        </a:defRPr>
      </a:lvl4pPr>
      <a:lvl5pPr marL="1700213" indent="-188913" algn="l" defTabSz="755650" rtl="0" eaLnBrk="0" fontAlgn="base" hangingPunct="0">
        <a:lnSpc>
          <a:spcPct val="90000"/>
        </a:lnSpc>
        <a:spcBef>
          <a:spcPts val="413"/>
        </a:spcBef>
        <a:spcAft>
          <a:spcPct val="0"/>
        </a:spcAft>
        <a:buSzPct val="100000"/>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水に浮かんでいる船&#10;&#10;自動的に生成された説明">
            <a:extLst>
              <a:ext uri="{FF2B5EF4-FFF2-40B4-BE49-F238E27FC236}">
                <a16:creationId xmlns:a16="http://schemas.microsoft.com/office/drawing/2014/main" id="{F3004AAB-73DA-5079-F2E7-D7FEADBFE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849" y="7258634"/>
            <a:ext cx="5021253" cy="2491228"/>
          </a:xfrm>
          <a:prstGeom prst="rect">
            <a:avLst/>
          </a:prstGeom>
        </p:spPr>
      </p:pic>
      <p:grpSp>
        <p:nvGrpSpPr>
          <p:cNvPr id="7174" name="グループ化 13">
            <a:extLst>
              <a:ext uri="{FF2B5EF4-FFF2-40B4-BE49-F238E27FC236}">
                <a16:creationId xmlns:a16="http://schemas.microsoft.com/office/drawing/2014/main" id="{F47DCF21-E918-1955-9BD2-754B62C368E6}"/>
              </a:ext>
            </a:extLst>
          </p:cNvPr>
          <p:cNvGrpSpPr>
            <a:grpSpLocks/>
          </p:cNvGrpSpPr>
          <p:nvPr/>
        </p:nvGrpSpPr>
        <p:grpSpPr bwMode="auto">
          <a:xfrm>
            <a:off x="419100" y="9982200"/>
            <a:ext cx="6845300" cy="584200"/>
            <a:chOff x="433241" y="9976414"/>
            <a:chExt cx="6845394" cy="583200"/>
          </a:xfrm>
        </p:grpSpPr>
        <p:sp>
          <p:nvSpPr>
            <p:cNvPr id="7177" name="正方形/長方形 37">
              <a:extLst>
                <a:ext uri="{FF2B5EF4-FFF2-40B4-BE49-F238E27FC236}">
                  <a16:creationId xmlns:a16="http://schemas.microsoft.com/office/drawing/2014/main" id="{AADD5A35-415B-E5EC-5B00-67739998998B}"/>
                </a:ext>
              </a:extLst>
            </p:cNvPr>
            <p:cNvSpPr>
              <a:spLocks noChangeArrowheads="1"/>
            </p:cNvSpPr>
            <p:nvPr/>
          </p:nvSpPr>
          <p:spPr bwMode="auto">
            <a:xfrm>
              <a:off x="433241" y="10215717"/>
              <a:ext cx="6413588" cy="45958"/>
            </a:xfrm>
            <a:prstGeom prst="rect">
              <a:avLst/>
            </a:prstGeom>
            <a:solidFill>
              <a:srgbClr val="66FF99"/>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lnSpc>
                  <a:spcPct val="100000"/>
                </a:lnSpc>
                <a:spcBef>
                  <a:spcPct val="0"/>
                </a:spcBef>
                <a:buFontTx/>
                <a:buNone/>
              </a:pPr>
              <a:endParaRPr lang="ja-JP" altLang="en-US" sz="1800">
                <a:solidFill>
                  <a:srgbClr val="FFFFFF"/>
                </a:solidFill>
              </a:endParaRPr>
            </a:p>
          </p:txBody>
        </p:sp>
        <p:sp>
          <p:nvSpPr>
            <p:cNvPr id="7178" name="円/楕円 39">
              <a:extLst>
                <a:ext uri="{FF2B5EF4-FFF2-40B4-BE49-F238E27FC236}">
                  <a16:creationId xmlns:a16="http://schemas.microsoft.com/office/drawing/2014/main" id="{19C6425B-FE77-AE30-0293-A00964A81C8C}"/>
                </a:ext>
              </a:extLst>
            </p:cNvPr>
            <p:cNvSpPr>
              <a:spLocks noChangeArrowheads="1"/>
            </p:cNvSpPr>
            <p:nvPr/>
          </p:nvSpPr>
          <p:spPr bwMode="auto">
            <a:xfrm>
              <a:off x="6651564" y="9976414"/>
              <a:ext cx="627071" cy="583200"/>
            </a:xfrm>
            <a:prstGeom prst="ellipse">
              <a:avLst/>
            </a:prstGeom>
            <a:solidFill>
              <a:srgbClr val="66FF9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lnSpc>
                  <a:spcPct val="100000"/>
                </a:lnSpc>
                <a:spcBef>
                  <a:spcPct val="0"/>
                </a:spcBef>
                <a:buFontTx/>
                <a:buNone/>
              </a:pPr>
              <a:endParaRPr lang="ja-JP" altLang="en-US" sz="1800">
                <a:solidFill>
                  <a:srgbClr val="FFFFFF"/>
                </a:solidFill>
              </a:endParaRPr>
            </a:p>
          </p:txBody>
        </p:sp>
        <p:sp>
          <p:nvSpPr>
            <p:cNvPr id="7179" name="正方形/長方形 7">
              <a:extLst>
                <a:ext uri="{FF2B5EF4-FFF2-40B4-BE49-F238E27FC236}">
                  <a16:creationId xmlns:a16="http://schemas.microsoft.com/office/drawing/2014/main" id="{E31F3ADA-A759-3AF2-7165-7D2ADA38BCA8}"/>
                </a:ext>
              </a:extLst>
            </p:cNvPr>
            <p:cNvSpPr>
              <a:spLocks noChangeArrowheads="1"/>
            </p:cNvSpPr>
            <p:nvPr/>
          </p:nvSpPr>
          <p:spPr bwMode="auto">
            <a:xfrm>
              <a:off x="6709767" y="10049506"/>
              <a:ext cx="522713" cy="36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lnSpc>
                  <a:spcPct val="100000"/>
                </a:lnSpc>
                <a:spcBef>
                  <a:spcPct val="0"/>
                </a:spcBef>
                <a:buFontTx/>
                <a:buNone/>
              </a:pPr>
              <a:r>
                <a:rPr lang="en-US" altLang="ja-JP" sz="1800" dirty="0"/>
                <a:t>1</a:t>
              </a:r>
              <a:r>
                <a:rPr lang="en-US" altLang="ja-JP" sz="1100" dirty="0"/>
                <a:t>/4</a:t>
              </a:r>
            </a:p>
          </p:txBody>
        </p:sp>
      </p:grpSp>
      <p:pic>
        <p:nvPicPr>
          <p:cNvPr id="2" name="図 3">
            <a:extLst>
              <a:ext uri="{FF2B5EF4-FFF2-40B4-BE49-F238E27FC236}">
                <a16:creationId xmlns:a16="http://schemas.microsoft.com/office/drawing/2014/main" id="{AF4D0993-A106-EFF1-6C7A-5B50BA21CC86}"/>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785" y="547660"/>
            <a:ext cx="4203255" cy="812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4">
            <a:extLst>
              <a:ext uri="{FF2B5EF4-FFF2-40B4-BE49-F238E27FC236}">
                <a16:creationId xmlns:a16="http://schemas.microsoft.com/office/drawing/2014/main" id="{3F841B61-D85E-B60C-CF18-5EDF719E5587}"/>
              </a:ext>
            </a:extLst>
          </p:cNvPr>
          <p:cNvSpPr>
            <a:spLocks noChangeArrowheads="1"/>
          </p:cNvSpPr>
          <p:nvPr/>
        </p:nvSpPr>
        <p:spPr bwMode="auto">
          <a:xfrm>
            <a:off x="419100" y="501840"/>
            <a:ext cx="2585915" cy="88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a:lnSpc>
                <a:spcPct val="100000"/>
              </a:lnSpc>
              <a:spcBef>
                <a:spcPct val="0"/>
              </a:spcBef>
              <a:buFontTx/>
              <a:buNone/>
            </a:pPr>
            <a:r>
              <a:rPr lang="ja-JP" altLang="en-US" sz="2000" b="1" dirty="0">
                <a:latin typeface="メイリオ" panose="020B0604030504040204" pitchFamily="50" charset="-128"/>
                <a:ea typeface="メイリオ" panose="020B0604030504040204" pitchFamily="50" charset="-128"/>
              </a:rPr>
              <a:t>プレスリリース</a:t>
            </a:r>
          </a:p>
          <a:p>
            <a:pPr algn="ctr">
              <a:lnSpc>
                <a:spcPct val="100000"/>
              </a:lnSpc>
              <a:spcBef>
                <a:spcPct val="0"/>
              </a:spcBef>
              <a:buFontTx/>
              <a:buNone/>
            </a:pPr>
            <a:r>
              <a:rPr lang="en-US" altLang="ja-JP" sz="1200" b="1" dirty="0">
                <a:latin typeface="メイリオ" panose="020B0604030504040204" pitchFamily="50" charset="-128"/>
                <a:ea typeface="メイリオ" panose="020B0604030504040204" pitchFamily="50" charset="-128"/>
              </a:rPr>
              <a:t>AITC Press release</a:t>
            </a:r>
          </a:p>
          <a:p>
            <a:pPr algn="ctr">
              <a:lnSpc>
                <a:spcPct val="100000"/>
              </a:lnSpc>
              <a:spcBef>
                <a:spcPct val="0"/>
              </a:spcBef>
              <a:buFontTx/>
              <a:buNone/>
            </a:pPr>
            <a:r>
              <a:rPr lang="en-US" altLang="ja-JP" sz="1200" b="1" dirty="0">
                <a:latin typeface="メイリオ" panose="020B0604030504040204" pitchFamily="50" charset="-128"/>
                <a:ea typeface="メイリオ" panose="020B0604030504040204" pitchFamily="50" charset="-128"/>
              </a:rPr>
              <a:t>2024.6.26</a:t>
            </a:r>
          </a:p>
        </p:txBody>
      </p:sp>
      <p:sp>
        <p:nvSpPr>
          <p:cNvPr id="4" name="テキスト ボックス 6">
            <a:extLst>
              <a:ext uri="{FF2B5EF4-FFF2-40B4-BE49-F238E27FC236}">
                <a16:creationId xmlns:a16="http://schemas.microsoft.com/office/drawing/2014/main" id="{39C3D5A8-7294-E5DF-1834-E0097D9BD230}"/>
              </a:ext>
            </a:extLst>
          </p:cNvPr>
          <p:cNvSpPr>
            <a:spLocks noChangeArrowheads="1"/>
          </p:cNvSpPr>
          <p:nvPr/>
        </p:nvSpPr>
        <p:spPr bwMode="auto">
          <a:xfrm>
            <a:off x="4795476" y="1395909"/>
            <a:ext cx="2155393" cy="349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r">
              <a:lnSpc>
                <a:spcPct val="100000"/>
              </a:lnSpc>
              <a:spcBef>
                <a:spcPct val="0"/>
              </a:spcBef>
              <a:buFontTx/>
              <a:buNone/>
            </a:pPr>
            <a:r>
              <a:rPr lang="ja-JP" altLang="en-US" sz="1800" dirty="0">
                <a:latin typeface="メイリオ" panose="020B0604030504040204" pitchFamily="50" charset="-128"/>
                <a:ea typeface="メイリオ" panose="020B0604030504040204" pitchFamily="50" charset="-128"/>
              </a:rPr>
              <a:t>水産総合研究所</a:t>
            </a:r>
          </a:p>
        </p:txBody>
      </p:sp>
      <p:sp>
        <p:nvSpPr>
          <p:cNvPr id="5" name="テキスト ボックス 5">
            <a:extLst>
              <a:ext uri="{FF2B5EF4-FFF2-40B4-BE49-F238E27FC236}">
                <a16:creationId xmlns:a16="http://schemas.microsoft.com/office/drawing/2014/main" id="{7AA488E7-90D7-B876-3BDD-6F94B39B317B}"/>
              </a:ext>
            </a:extLst>
          </p:cNvPr>
          <p:cNvSpPr>
            <a:spLocks noChangeArrowheads="1"/>
          </p:cNvSpPr>
          <p:nvPr/>
        </p:nvSpPr>
        <p:spPr bwMode="auto">
          <a:xfrm>
            <a:off x="120894" y="1761382"/>
            <a:ext cx="7317885" cy="654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a:lnSpc>
                <a:spcPts val="3900"/>
              </a:lnSpc>
              <a:spcBef>
                <a:spcPct val="0"/>
              </a:spcBef>
              <a:buFontTx/>
              <a:buNone/>
            </a:pPr>
            <a:r>
              <a:rPr lang="ja-JP" altLang="en-US" sz="2400" b="1" dirty="0">
                <a:latin typeface="メイリオ" panose="020B0604030504040204" pitchFamily="50" charset="-128"/>
                <a:ea typeface="メイリオ" panose="020B0604030504040204" pitchFamily="50" charset="-128"/>
              </a:rPr>
              <a:t>アカイカ資源調査のため試験船開運丸が出港します</a:t>
            </a:r>
          </a:p>
        </p:txBody>
      </p:sp>
      <p:pic>
        <p:nvPicPr>
          <p:cNvPr id="7" name="グループ化 21">
            <a:extLst>
              <a:ext uri="{FF2B5EF4-FFF2-40B4-BE49-F238E27FC236}">
                <a16:creationId xmlns:a16="http://schemas.microsoft.com/office/drawing/2014/main" id="{97E9621C-B488-0B93-1F7C-21C1C64536B9}"/>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183853"/>
            <a:ext cx="6905625"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a:extLst>
              <a:ext uri="{FF2B5EF4-FFF2-40B4-BE49-F238E27FC236}">
                <a16:creationId xmlns:a16="http://schemas.microsoft.com/office/drawing/2014/main" id="{EC06EAC2-45D2-A76D-ADE3-4C35CC947E86}"/>
              </a:ext>
            </a:extLst>
          </p:cNvPr>
          <p:cNvSpPr txBox="1"/>
          <p:nvPr/>
        </p:nvSpPr>
        <p:spPr>
          <a:xfrm>
            <a:off x="120894" y="2393578"/>
            <a:ext cx="7259343" cy="4914166"/>
          </a:xfrm>
          <a:prstGeom prst="rect">
            <a:avLst/>
          </a:prstGeom>
          <a:noFill/>
        </p:spPr>
        <p:txBody>
          <a:bodyPr wrap="square" rtlCol="0">
            <a:spAutoFit/>
          </a:bodyPr>
          <a:lstStyle/>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本県の重要な水産資源であるアカイカ（通称：ムラサキイカ）の資源調査を行うため、当法人の試験船開運丸が下記のとおり出港します。</a:t>
            </a:r>
          </a:p>
          <a:p>
            <a:pPr algn="ctr">
              <a:lnSpc>
                <a:spcPts val="2200"/>
              </a:lnSpc>
              <a:spcBef>
                <a:spcPts val="1200"/>
              </a:spcBef>
              <a:spcAft>
                <a:spcPts val="1200"/>
              </a:spcAf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記</a:t>
            </a: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１　調査名：アカイカ資源調査</a:t>
            </a: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２　調査実施主体：</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地方独立行政法人青森県産業技術センター水産総合研究所</a:t>
            </a: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国立研究開発法人水産研究・教育機構 水産資源研究所</a:t>
            </a: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３   調査船：水産総合研究所　漁業試験船「開運丸」（</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199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トン）</a:t>
            </a: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４　調査期間：令和６年（未定）</a:t>
            </a: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５　出港日時：令和６年（未定）　</a:t>
            </a:r>
            <a:endParaRPr lang="en-US" altLang="ja-JP" sz="1600" strike="dblStrike"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2200"/>
              </a:lnSpc>
            </a:pPr>
            <a:r>
              <a:rPr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出港式は中止にします。</a:t>
            </a: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６　出港場所：八戸市豊洲　ポートアイランド岸壁</a:t>
            </a: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７　調査内容：別紙参照</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８　そ の 他：調査内容等のお問合せについては、別途対応いたします</a:t>
            </a:r>
          </a:p>
          <a:p>
            <a:pPr algn="just">
              <a:lnSpc>
                <a:spcPts val="22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９　連 絡 先：</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水産総合研究所　漁場環境部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主任研究員</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三浦　太智</a:t>
            </a:r>
            <a:endParaRPr lang="zh-TW"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pP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電話番号</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０１７－７５５－２１５５</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a:extLst>
              <a:ext uri="{FF2B5EF4-FFF2-40B4-BE49-F238E27FC236}">
                <a16:creationId xmlns:a16="http://schemas.microsoft.com/office/drawing/2014/main" id="{EEE76C2C-DC7F-D2E5-175E-6FDFCFA01837}"/>
              </a:ext>
            </a:extLst>
          </p:cNvPr>
          <p:cNvPicPr>
            <a:picLocks noChangeAspect="1"/>
          </p:cNvPicPr>
          <p:nvPr/>
        </p:nvPicPr>
        <p:blipFill rotWithShape="1">
          <a:blip r:embed="rId6"/>
          <a:srcRect t="7916" b="23334"/>
          <a:stretch/>
        </p:blipFill>
        <p:spPr>
          <a:xfrm rot="16200000">
            <a:off x="211545" y="7866086"/>
            <a:ext cx="2492830" cy="1285360"/>
          </a:xfrm>
          <a:prstGeom prst="rect">
            <a:avLst/>
          </a:prstGeom>
        </p:spPr>
      </p:pic>
      <p:sp>
        <p:nvSpPr>
          <p:cNvPr id="10" name="テキスト ボックス 9">
            <a:extLst>
              <a:ext uri="{FF2B5EF4-FFF2-40B4-BE49-F238E27FC236}">
                <a16:creationId xmlns:a16="http://schemas.microsoft.com/office/drawing/2014/main" id="{E195B10C-10BD-6768-A3F0-4D017D9A918D}"/>
              </a:ext>
            </a:extLst>
          </p:cNvPr>
          <p:cNvSpPr txBox="1"/>
          <p:nvPr/>
        </p:nvSpPr>
        <p:spPr>
          <a:xfrm>
            <a:off x="696543" y="9790656"/>
            <a:ext cx="1522832" cy="307778"/>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アカイカ</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10223C2B-B556-A003-D782-3BF0D1F00B03}"/>
              </a:ext>
            </a:extLst>
          </p:cNvPr>
          <p:cNvSpPr txBox="1"/>
          <p:nvPr/>
        </p:nvSpPr>
        <p:spPr>
          <a:xfrm>
            <a:off x="2589336" y="9790657"/>
            <a:ext cx="4412279"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漁業試験船「開運丸」</a:t>
            </a:r>
          </a:p>
        </p:txBody>
      </p:sp>
      <p:sp>
        <p:nvSpPr>
          <p:cNvPr id="12" name="正方形/長方形 11">
            <a:extLst>
              <a:ext uri="{FF2B5EF4-FFF2-40B4-BE49-F238E27FC236}">
                <a16:creationId xmlns:a16="http://schemas.microsoft.com/office/drawing/2014/main" id="{F62A43A1-5DCE-F401-CC94-5B6CD579481F}"/>
              </a:ext>
            </a:extLst>
          </p:cNvPr>
          <p:cNvSpPr/>
          <p:nvPr/>
        </p:nvSpPr>
        <p:spPr>
          <a:xfrm>
            <a:off x="2759392" y="169423"/>
            <a:ext cx="2040890" cy="461665"/>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pPr algn="ctr"/>
            <a:r>
              <a:rPr lang="ja-JP" sz="2400" b="1" kern="100" dirty="0">
                <a:solidFill>
                  <a:srgbClr val="FF0000"/>
                </a:solidFill>
                <a:effectLst/>
                <a:latin typeface="Century" panose="02040604050505020304" pitchFamily="18" charset="0"/>
                <a:ea typeface="ＭＳ ゴシック" panose="020B0609070205080204" pitchFamily="49" charset="-128"/>
                <a:cs typeface="Arial" panose="020B0604020202020204" pitchFamily="34" charset="0"/>
              </a:rPr>
              <a:t>変更</a:t>
            </a:r>
            <a:endParaRPr lang="ja-JP" sz="1100" kern="100" dirty="0">
              <a:solidFill>
                <a:srgbClr val="FF0000"/>
              </a:solidFill>
              <a:effectLst/>
              <a:latin typeface="Century" panose="02040604050505020304" pitchFamily="18" charset="0"/>
              <a:ea typeface="ＭＳ 明朝" panose="02020609040205080304" pitchFamily="17"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622085" y="9653295"/>
            <a:ext cx="6440823" cy="527364"/>
            <a:chOff x="322968" y="1524784"/>
            <a:chExt cx="6440823" cy="527364"/>
          </a:xfrm>
          <a:solidFill>
            <a:srgbClr val="66FF99"/>
          </a:solidFill>
        </p:grpSpPr>
        <p:sp>
          <p:nvSpPr>
            <p:cNvPr id="25" name="正方形/長方形 24"/>
            <p:cNvSpPr/>
            <p:nvPr/>
          </p:nvSpPr>
          <p:spPr>
            <a:xfrm>
              <a:off x="423159" y="1765607"/>
              <a:ext cx="607371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a:off x="322968" y="1688275"/>
              <a:ext cx="200383" cy="2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6236427" y="1524784"/>
              <a:ext cx="527364" cy="527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8" name="テキスト ボックス 27"/>
          <p:cNvSpPr txBox="1"/>
          <p:nvPr/>
        </p:nvSpPr>
        <p:spPr>
          <a:xfrm>
            <a:off x="6576702" y="9732311"/>
            <a:ext cx="523875" cy="369332"/>
          </a:xfrm>
          <a:prstGeom prst="rect">
            <a:avLst/>
          </a:prstGeom>
          <a:noFill/>
        </p:spPr>
        <p:txBody>
          <a:bodyPr wrap="square" rtlCol="0">
            <a:spAutoFit/>
          </a:bodyPr>
          <a:lstStyle/>
          <a:p>
            <a:r>
              <a:rPr kumimoji="1" lang="en-US" altLang="ja-JP" dirty="0"/>
              <a:t>2</a:t>
            </a:r>
            <a:r>
              <a:rPr kumimoji="1" lang="en-US" altLang="ja-JP" sz="1100" dirty="0"/>
              <a:t>/4</a:t>
            </a:r>
            <a:endParaRPr kumimoji="1" lang="ja-JP" altLang="en-US" dirty="0"/>
          </a:p>
        </p:txBody>
      </p:sp>
      <p:sp>
        <p:nvSpPr>
          <p:cNvPr id="30" name="テキスト ボックス 29"/>
          <p:cNvSpPr txBox="1"/>
          <p:nvPr/>
        </p:nvSpPr>
        <p:spPr>
          <a:xfrm>
            <a:off x="820850" y="1529482"/>
            <a:ext cx="5828878" cy="646331"/>
          </a:xfrm>
          <a:prstGeom prst="rect">
            <a:avLst/>
          </a:prstGeom>
          <a:noFill/>
        </p:spPr>
        <p:txBody>
          <a:bodyPr wrap="square" rtlCol="0">
            <a:spAutoFit/>
          </a:bodyPr>
          <a:lstStyle/>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所在地：八戸市豊洲　ポートアイランド岸壁</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連絡先：水産総合研究所（０１７－７５５－２１５５）</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担当者：漁場環境部　三浦　太智</a:t>
            </a:r>
          </a:p>
        </p:txBody>
      </p:sp>
      <p:pic>
        <p:nvPicPr>
          <p:cNvPr id="23" name="図 22"/>
          <p:cNvPicPr>
            <a:picLocks noChangeAspect="1"/>
          </p:cNvPicPr>
          <p:nvPr/>
        </p:nvPicPr>
        <p:blipFill>
          <a:blip r:embed="rId3"/>
          <a:stretch>
            <a:fillRect/>
          </a:stretch>
        </p:blipFill>
        <p:spPr>
          <a:xfrm>
            <a:off x="6699035" y="363517"/>
            <a:ext cx="340798" cy="268379"/>
          </a:xfrm>
          <a:prstGeom prst="rect">
            <a:avLst/>
          </a:prstGeom>
        </p:spPr>
      </p:pic>
      <p:sp>
        <p:nvSpPr>
          <p:cNvPr id="34" name="テキスト ボックス 33"/>
          <p:cNvSpPr txBox="1"/>
          <p:nvPr/>
        </p:nvSpPr>
        <p:spPr>
          <a:xfrm>
            <a:off x="4294752" y="418453"/>
            <a:ext cx="2557113" cy="261610"/>
          </a:xfrm>
          <a:prstGeom prst="rect">
            <a:avLst/>
          </a:prstGeom>
          <a:noFill/>
        </p:spPr>
        <p:txBody>
          <a:bodyPr wrap="none" rtlCol="0">
            <a:spAutoFit/>
          </a:bodyPr>
          <a:lstStyle/>
          <a:p>
            <a:r>
              <a:rPr kumimoji="1" lang="ja-JP" altLang="en-US" sz="800" dirty="0">
                <a:latin typeface="AR新藝体E" panose="020B0609010101010101" pitchFamily="49" charset="-128"/>
                <a:ea typeface="AR新藝体E" panose="020B0609010101010101" pitchFamily="49" charset="-128"/>
              </a:rPr>
              <a:t>地方独立行政法人</a:t>
            </a:r>
            <a:r>
              <a:rPr kumimoji="1" lang="ja-JP" altLang="en-US" sz="1050" dirty="0">
                <a:latin typeface="AR新藝体E" panose="020B0609010101010101" pitchFamily="49" charset="-128"/>
                <a:ea typeface="AR新藝体E" panose="020B0609010101010101" pitchFamily="49" charset="-128"/>
              </a:rPr>
              <a:t>青森県産業技術センター</a:t>
            </a:r>
          </a:p>
        </p:txBody>
      </p:sp>
      <p:sp>
        <p:nvSpPr>
          <p:cNvPr id="36" name="テキスト ボックス 35"/>
          <p:cNvSpPr txBox="1"/>
          <p:nvPr/>
        </p:nvSpPr>
        <p:spPr>
          <a:xfrm>
            <a:off x="3559018" y="1003310"/>
            <a:ext cx="646331" cy="369332"/>
          </a:xfrm>
          <a:prstGeom prst="rect">
            <a:avLst/>
          </a:prstGeom>
          <a:noFill/>
        </p:spPr>
        <p:txBody>
          <a:bodyPr wrap="none" rtlCol="0">
            <a:spAutoFit/>
          </a:bodyP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詳細</a:t>
            </a:r>
          </a:p>
        </p:txBody>
      </p:sp>
      <p:grpSp>
        <p:nvGrpSpPr>
          <p:cNvPr id="29" name="グループ化 28"/>
          <p:cNvGrpSpPr/>
          <p:nvPr/>
        </p:nvGrpSpPr>
        <p:grpSpPr>
          <a:xfrm>
            <a:off x="675690" y="1313846"/>
            <a:ext cx="6277333" cy="200383"/>
            <a:chOff x="322968" y="1688275"/>
            <a:chExt cx="6277333" cy="200383"/>
          </a:xfrm>
          <a:solidFill>
            <a:srgbClr val="66FF99"/>
          </a:solidFill>
        </p:grpSpPr>
        <p:sp>
          <p:nvSpPr>
            <p:cNvPr id="37" name="正方形/長方形 36"/>
            <p:cNvSpPr/>
            <p:nvPr/>
          </p:nvSpPr>
          <p:spPr>
            <a:xfrm>
              <a:off x="423159" y="1765607"/>
              <a:ext cx="607371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円/楕円 37"/>
            <p:cNvSpPr/>
            <p:nvPr/>
          </p:nvSpPr>
          <p:spPr>
            <a:xfrm>
              <a:off x="322968" y="1688275"/>
              <a:ext cx="200383" cy="2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円/楕円 38"/>
            <p:cNvSpPr/>
            <p:nvPr/>
          </p:nvSpPr>
          <p:spPr>
            <a:xfrm>
              <a:off x="6399918" y="1688275"/>
              <a:ext cx="200383" cy="2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 name="グループ化 1">
            <a:extLst>
              <a:ext uri="{FF2B5EF4-FFF2-40B4-BE49-F238E27FC236}">
                <a16:creationId xmlns:a16="http://schemas.microsoft.com/office/drawing/2014/main" id="{026C964D-6852-C1B4-632D-1443399FB0F0}"/>
              </a:ext>
            </a:extLst>
          </p:cNvPr>
          <p:cNvGrpSpPr/>
          <p:nvPr/>
        </p:nvGrpSpPr>
        <p:grpSpPr>
          <a:xfrm>
            <a:off x="620467" y="7754520"/>
            <a:ext cx="6277333" cy="200383"/>
            <a:chOff x="322968" y="1688275"/>
            <a:chExt cx="6277333" cy="200383"/>
          </a:xfrm>
          <a:solidFill>
            <a:srgbClr val="66FF99"/>
          </a:solidFill>
        </p:grpSpPr>
        <p:sp>
          <p:nvSpPr>
            <p:cNvPr id="3" name="正方形/長方形 2">
              <a:extLst>
                <a:ext uri="{FF2B5EF4-FFF2-40B4-BE49-F238E27FC236}">
                  <a16:creationId xmlns:a16="http://schemas.microsoft.com/office/drawing/2014/main" id="{388C4EEC-EABC-3652-AE19-1B0D4B7937C3}"/>
                </a:ext>
              </a:extLst>
            </p:cNvPr>
            <p:cNvSpPr/>
            <p:nvPr/>
          </p:nvSpPr>
          <p:spPr>
            <a:xfrm>
              <a:off x="423159" y="1765607"/>
              <a:ext cx="607371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円/楕円 37">
              <a:extLst>
                <a:ext uri="{FF2B5EF4-FFF2-40B4-BE49-F238E27FC236}">
                  <a16:creationId xmlns:a16="http://schemas.microsoft.com/office/drawing/2014/main" id="{9171D8D6-1751-65EC-25EB-C387EE304109}"/>
                </a:ext>
              </a:extLst>
            </p:cNvPr>
            <p:cNvSpPr/>
            <p:nvPr/>
          </p:nvSpPr>
          <p:spPr>
            <a:xfrm>
              <a:off x="322968" y="1688275"/>
              <a:ext cx="200383" cy="2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円/楕円 38">
              <a:extLst>
                <a:ext uri="{FF2B5EF4-FFF2-40B4-BE49-F238E27FC236}">
                  <a16:creationId xmlns:a16="http://schemas.microsoft.com/office/drawing/2014/main" id="{8D6FF66B-BE47-286F-69C1-1A6BF505E368}"/>
                </a:ext>
              </a:extLst>
            </p:cNvPr>
            <p:cNvSpPr/>
            <p:nvPr/>
          </p:nvSpPr>
          <p:spPr>
            <a:xfrm>
              <a:off x="6399918" y="1688275"/>
              <a:ext cx="200383" cy="2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テキスト ボックス 3">
            <a:extLst>
              <a:ext uri="{FF2B5EF4-FFF2-40B4-BE49-F238E27FC236}">
                <a16:creationId xmlns:a16="http://schemas.microsoft.com/office/drawing/2014/main" id="{561B240B-EB9E-CD23-3275-F1B52D991F28}"/>
              </a:ext>
            </a:extLst>
          </p:cNvPr>
          <p:cNvSpPr>
            <a:spLocks noChangeArrowheads="1"/>
          </p:cNvSpPr>
          <p:nvPr/>
        </p:nvSpPr>
        <p:spPr bwMode="auto">
          <a:xfrm>
            <a:off x="576891" y="7793782"/>
            <a:ext cx="6291263"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a:lnSpc>
                <a:spcPts val="3900"/>
              </a:lnSpc>
              <a:spcBef>
                <a:spcPct val="0"/>
              </a:spcBef>
              <a:buFontTx/>
              <a:buNone/>
            </a:pPr>
            <a:r>
              <a:rPr lang="ja-JP" altLang="en-US" sz="1600" b="1" dirty="0">
                <a:latin typeface="メイリオ" panose="020B0604030504040204" pitchFamily="50" charset="-128"/>
                <a:ea typeface="メイリオ" panose="020B0604030504040204" pitchFamily="50" charset="-128"/>
              </a:rPr>
              <a:t>地方独立行政法人</a:t>
            </a:r>
            <a:r>
              <a:rPr lang="ja-JP" altLang="en-US" sz="24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青森県産業技術センター</a:t>
            </a:r>
          </a:p>
        </p:txBody>
      </p:sp>
      <p:sp>
        <p:nvSpPr>
          <p:cNvPr id="7" name="テキスト ボックス 5">
            <a:extLst>
              <a:ext uri="{FF2B5EF4-FFF2-40B4-BE49-F238E27FC236}">
                <a16:creationId xmlns:a16="http://schemas.microsoft.com/office/drawing/2014/main" id="{9CD972EB-5BD0-2626-693B-017373EC3912}"/>
              </a:ext>
            </a:extLst>
          </p:cNvPr>
          <p:cNvSpPr>
            <a:spLocks noChangeArrowheads="1"/>
          </p:cNvSpPr>
          <p:nvPr/>
        </p:nvSpPr>
        <p:spPr bwMode="auto">
          <a:xfrm>
            <a:off x="741051" y="8116025"/>
            <a:ext cx="6073716" cy="173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a:lnSpc>
                <a:spcPts val="3900"/>
              </a:lnSpc>
              <a:spcBef>
                <a:spcPct val="0"/>
              </a:spcBef>
              <a:buFontTx/>
              <a:buNone/>
            </a:pPr>
            <a:r>
              <a:rPr lang="ja-JP" altLang="en-US" sz="1400" dirty="0">
                <a:latin typeface="メイリオ" panose="020B0604030504040204" pitchFamily="50" charset="-128"/>
                <a:ea typeface="メイリオ" panose="020B0604030504040204" pitchFamily="50" charset="-128"/>
              </a:rPr>
              <a:t>★組織名称の表記についてのお願い</a:t>
            </a:r>
          </a:p>
          <a:p>
            <a:pPr algn="just">
              <a:lnSpc>
                <a:spcPts val="1500"/>
              </a:lnSpc>
              <a:spcBef>
                <a:spcPct val="0"/>
              </a:spcBef>
              <a:buFontTx/>
              <a:buNone/>
            </a:pPr>
            <a:r>
              <a:rPr lang="ja-JP" altLang="en-US" sz="1000" dirty="0">
                <a:latin typeface="メイリオ" panose="020B0604030504040204" pitchFamily="50" charset="-128"/>
                <a:ea typeface="メイリオ" panose="020B0604030504040204" pitchFamily="50" charset="-128"/>
              </a:rPr>
              <a:t>　地方独立行政法人青森県産業技術センターは、県庁の組織ではありません。</a:t>
            </a:r>
          </a:p>
          <a:p>
            <a:pPr algn="just">
              <a:lnSpc>
                <a:spcPts val="1500"/>
              </a:lnSpc>
              <a:spcBef>
                <a:spcPct val="0"/>
              </a:spcBef>
              <a:buFontTx/>
              <a:buNone/>
            </a:pPr>
            <a:r>
              <a:rPr lang="ja-JP" altLang="en-US" sz="1000" dirty="0">
                <a:latin typeface="メイリオ" panose="020B0604030504040204" pitchFamily="50" charset="-128"/>
                <a:ea typeface="メイリオ" panose="020B0604030504040204" pitchFamily="50" charset="-128"/>
              </a:rPr>
              <a:t>　地方独立行政法人青森県産業技術センターの名称を省略して表記する場合は、地方独立行政法人であることが明確に分かるよう、「</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地独</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青森県産業技術センター」又は、当センターの略称「青森産技」をお使いくださるようお願いします。</a:t>
            </a:r>
          </a:p>
          <a:p>
            <a:pPr algn="just">
              <a:lnSpc>
                <a:spcPts val="1500"/>
              </a:lnSpc>
              <a:spcBef>
                <a:spcPct val="0"/>
              </a:spcBef>
              <a:buFontTx/>
              <a:buNone/>
            </a:pPr>
            <a:r>
              <a:rPr lang="ja-JP" altLang="en-US" sz="1000" dirty="0">
                <a:latin typeface="メイリオ" panose="020B0604030504040204" pitchFamily="50" charset="-128"/>
                <a:ea typeface="メイリオ" panose="020B0604030504040204" pitchFamily="50" charset="-128"/>
              </a:rPr>
              <a:t>　また各研究所の表記につきましても、「県○○研究所」ではなく</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地独</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青森県産業技術センター○○研究所」、又は「青森産技○○研究所」と表記してくださるようお願いします。</a:t>
            </a:r>
          </a:p>
        </p:txBody>
      </p:sp>
      <p:grpSp>
        <p:nvGrpSpPr>
          <p:cNvPr id="19" name="グループ化 18">
            <a:extLst>
              <a:ext uri="{FF2B5EF4-FFF2-40B4-BE49-F238E27FC236}">
                <a16:creationId xmlns:a16="http://schemas.microsoft.com/office/drawing/2014/main" id="{FBC32759-0EAA-AFF7-92CE-EC93F48C99FE}"/>
              </a:ext>
            </a:extLst>
          </p:cNvPr>
          <p:cNvGrpSpPr>
            <a:grpSpLocks noChangeAspect="1"/>
          </p:cNvGrpSpPr>
          <p:nvPr/>
        </p:nvGrpSpPr>
        <p:grpSpPr>
          <a:xfrm>
            <a:off x="888223" y="2270670"/>
            <a:ext cx="5761505" cy="5523508"/>
            <a:chOff x="6385040" y="1932154"/>
            <a:chExt cx="7097115" cy="6803946"/>
          </a:xfrm>
        </p:grpSpPr>
        <p:grpSp>
          <p:nvGrpSpPr>
            <p:cNvPr id="12" name="グループ化 11">
              <a:extLst>
                <a:ext uri="{FF2B5EF4-FFF2-40B4-BE49-F238E27FC236}">
                  <a16:creationId xmlns:a16="http://schemas.microsoft.com/office/drawing/2014/main" id="{1C7B97B3-D02B-34D1-9DDA-8CB8D3FC0E8C}"/>
                </a:ext>
              </a:extLst>
            </p:cNvPr>
            <p:cNvGrpSpPr>
              <a:grpSpLocks noChangeAspect="1"/>
            </p:cNvGrpSpPr>
            <p:nvPr/>
          </p:nvGrpSpPr>
          <p:grpSpPr>
            <a:xfrm>
              <a:off x="6385040" y="1932154"/>
              <a:ext cx="7097115" cy="6803946"/>
              <a:chOff x="231280" y="1983112"/>
              <a:chExt cx="7097115" cy="6803946"/>
            </a:xfrm>
          </p:grpSpPr>
          <p:pic>
            <p:nvPicPr>
              <p:cNvPr id="9" name="図 8">
                <a:extLst>
                  <a:ext uri="{FF2B5EF4-FFF2-40B4-BE49-F238E27FC236}">
                    <a16:creationId xmlns:a16="http://schemas.microsoft.com/office/drawing/2014/main" id="{0EBB66DB-1526-E37B-157C-D8FF71C842BF}"/>
                  </a:ext>
                </a:extLst>
              </p:cNvPr>
              <p:cNvPicPr>
                <a:picLocks noChangeAspect="1"/>
              </p:cNvPicPr>
              <p:nvPr/>
            </p:nvPicPr>
            <p:blipFill>
              <a:blip r:embed="rId4"/>
              <a:stretch>
                <a:fillRect/>
              </a:stretch>
            </p:blipFill>
            <p:spPr>
              <a:xfrm>
                <a:off x="231280" y="1983112"/>
                <a:ext cx="7097115" cy="6725589"/>
              </a:xfrm>
              <a:prstGeom prst="rect">
                <a:avLst/>
              </a:prstGeom>
            </p:spPr>
          </p:pic>
          <p:pic>
            <p:nvPicPr>
              <p:cNvPr id="11" name="図 10">
                <a:extLst>
                  <a:ext uri="{FF2B5EF4-FFF2-40B4-BE49-F238E27FC236}">
                    <a16:creationId xmlns:a16="http://schemas.microsoft.com/office/drawing/2014/main" id="{71793F8B-99AC-68D8-BF62-5D35EF05A240}"/>
                  </a:ext>
                </a:extLst>
              </p:cNvPr>
              <p:cNvPicPr>
                <a:picLocks noChangeAspect="1"/>
              </p:cNvPicPr>
              <p:nvPr/>
            </p:nvPicPr>
            <p:blipFill>
              <a:blip r:embed="rId5"/>
              <a:stretch>
                <a:fillRect/>
              </a:stretch>
            </p:blipFill>
            <p:spPr>
              <a:xfrm>
                <a:off x="3563813" y="8226226"/>
                <a:ext cx="3686556" cy="560832"/>
              </a:xfrm>
              <a:prstGeom prst="rect">
                <a:avLst/>
              </a:prstGeom>
            </p:spPr>
          </p:pic>
        </p:grpSp>
        <p:sp>
          <p:nvSpPr>
            <p:cNvPr id="13" name="星: 5 pt 12">
              <a:extLst>
                <a:ext uri="{FF2B5EF4-FFF2-40B4-BE49-F238E27FC236}">
                  <a16:creationId xmlns:a16="http://schemas.microsoft.com/office/drawing/2014/main" id="{F55A5996-1393-F6D9-4844-9945F35B7996}"/>
                </a:ext>
              </a:extLst>
            </p:cNvPr>
            <p:cNvSpPr/>
            <p:nvPr/>
          </p:nvSpPr>
          <p:spPr>
            <a:xfrm>
              <a:off x="11209414" y="4446751"/>
              <a:ext cx="216000" cy="216000"/>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BEEE7D7-21EA-8E27-E7FC-78E1C1A7186F}"/>
                </a:ext>
              </a:extLst>
            </p:cNvPr>
            <p:cNvSpPr txBox="1"/>
            <p:nvPr/>
          </p:nvSpPr>
          <p:spPr>
            <a:xfrm>
              <a:off x="9503474" y="4152562"/>
              <a:ext cx="1472783" cy="379125"/>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出港場所</a:t>
              </a:r>
            </a:p>
          </p:txBody>
        </p:sp>
        <p:cxnSp>
          <p:nvCxnSpPr>
            <p:cNvPr id="17" name="直線矢印コネクタ 16">
              <a:extLst>
                <a:ext uri="{FF2B5EF4-FFF2-40B4-BE49-F238E27FC236}">
                  <a16:creationId xmlns:a16="http://schemas.microsoft.com/office/drawing/2014/main" id="{95ABCC5C-2463-9889-0588-804891AA67A7}"/>
                </a:ext>
              </a:extLst>
            </p:cNvPr>
            <p:cNvCxnSpPr>
              <a:cxnSpLocks/>
            </p:cNvCxnSpPr>
            <p:nvPr/>
          </p:nvCxnSpPr>
          <p:spPr>
            <a:xfrm>
              <a:off x="10830880" y="4368394"/>
              <a:ext cx="378534" cy="16329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880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74117"/>
          </a:schemeClr>
        </a:solidFill>
        <a:effectLst/>
      </p:bgPr>
    </p:bg>
    <p:spTree>
      <p:nvGrpSpPr>
        <p:cNvPr id="1" name=""/>
        <p:cNvGrpSpPr/>
        <p:nvPr/>
      </p:nvGrpSpPr>
      <p:grpSpPr>
        <a:xfrm>
          <a:off x="0" y="0"/>
          <a:ext cx="0" cy="0"/>
          <a:chOff x="0" y="0"/>
          <a:chExt cx="0" cy="0"/>
        </a:xfrm>
      </p:grpSpPr>
      <p:grpSp>
        <p:nvGrpSpPr>
          <p:cNvPr id="9218" name="グループ化 1">
            <a:extLst>
              <a:ext uri="{FF2B5EF4-FFF2-40B4-BE49-F238E27FC236}">
                <a16:creationId xmlns:a16="http://schemas.microsoft.com/office/drawing/2014/main" id="{0894FDB6-1AE0-1E38-2C0E-553959011405}"/>
              </a:ext>
            </a:extLst>
          </p:cNvPr>
          <p:cNvGrpSpPr>
            <a:grpSpLocks/>
          </p:cNvGrpSpPr>
          <p:nvPr/>
        </p:nvGrpSpPr>
        <p:grpSpPr bwMode="auto">
          <a:xfrm>
            <a:off x="449263" y="9825038"/>
            <a:ext cx="6937375" cy="581025"/>
            <a:chOff x="327025" y="9899650"/>
            <a:chExt cx="6937375" cy="581025"/>
          </a:xfrm>
        </p:grpSpPr>
        <p:sp>
          <p:nvSpPr>
            <p:cNvPr id="9227" name="円/楕円 31">
              <a:extLst>
                <a:ext uri="{FF2B5EF4-FFF2-40B4-BE49-F238E27FC236}">
                  <a16:creationId xmlns:a16="http://schemas.microsoft.com/office/drawing/2014/main" id="{62A1DA49-FBEE-56CD-1DDE-4BF02D0E4835}"/>
                </a:ext>
              </a:extLst>
            </p:cNvPr>
            <p:cNvSpPr>
              <a:spLocks noChangeArrowheads="1"/>
            </p:cNvSpPr>
            <p:nvPr/>
          </p:nvSpPr>
          <p:spPr bwMode="auto">
            <a:xfrm>
              <a:off x="327025" y="10052050"/>
              <a:ext cx="209550" cy="200025"/>
            </a:xfrm>
            <a:prstGeom prst="ellipse">
              <a:avLst/>
            </a:prstGeom>
            <a:solidFill>
              <a:srgbClr val="66FF9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lnSpc>
                  <a:spcPct val="100000"/>
                </a:lnSpc>
                <a:spcBef>
                  <a:spcPct val="0"/>
                </a:spcBef>
                <a:buFontTx/>
                <a:buNone/>
              </a:pPr>
              <a:endParaRPr lang="ja-JP" altLang="en-US" sz="1800">
                <a:solidFill>
                  <a:srgbClr val="FFFFFF"/>
                </a:solidFill>
              </a:endParaRPr>
            </a:p>
          </p:txBody>
        </p:sp>
        <p:grpSp>
          <p:nvGrpSpPr>
            <p:cNvPr id="9228" name="グループ化 1">
              <a:extLst>
                <a:ext uri="{FF2B5EF4-FFF2-40B4-BE49-F238E27FC236}">
                  <a16:creationId xmlns:a16="http://schemas.microsoft.com/office/drawing/2014/main" id="{22058942-64DE-323F-A9AA-58EB0486A0B3}"/>
                </a:ext>
              </a:extLst>
            </p:cNvPr>
            <p:cNvGrpSpPr>
              <a:grpSpLocks/>
            </p:cNvGrpSpPr>
            <p:nvPr/>
          </p:nvGrpSpPr>
          <p:grpSpPr bwMode="auto">
            <a:xfrm>
              <a:off x="431800" y="9899650"/>
              <a:ext cx="6832600" cy="581025"/>
              <a:chOff x="431915" y="9968233"/>
              <a:chExt cx="6832980" cy="581450"/>
            </a:xfrm>
          </p:grpSpPr>
          <p:sp>
            <p:nvSpPr>
              <p:cNvPr id="9229" name="正方形/長方形 30">
                <a:extLst>
                  <a:ext uri="{FF2B5EF4-FFF2-40B4-BE49-F238E27FC236}">
                    <a16:creationId xmlns:a16="http://schemas.microsoft.com/office/drawing/2014/main" id="{B8482D0B-5B43-26B8-C707-941CE452F701}"/>
                  </a:ext>
                </a:extLst>
              </p:cNvPr>
              <p:cNvSpPr>
                <a:spLocks noChangeArrowheads="1"/>
              </p:cNvSpPr>
              <p:nvPr/>
            </p:nvSpPr>
            <p:spPr bwMode="auto">
              <a:xfrm>
                <a:off x="431915" y="10203355"/>
                <a:ext cx="6332889" cy="46071"/>
              </a:xfrm>
              <a:prstGeom prst="rect">
                <a:avLst/>
              </a:prstGeom>
              <a:solidFill>
                <a:srgbClr val="66FF99"/>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lnSpc>
                    <a:spcPct val="100000"/>
                  </a:lnSpc>
                  <a:spcBef>
                    <a:spcPct val="0"/>
                  </a:spcBef>
                  <a:buFontTx/>
                  <a:buNone/>
                </a:pPr>
                <a:endParaRPr lang="ja-JP" altLang="en-US" sz="1800">
                  <a:solidFill>
                    <a:srgbClr val="FFFFFF"/>
                  </a:solidFill>
                </a:endParaRPr>
              </a:p>
            </p:txBody>
          </p:sp>
          <p:sp>
            <p:nvSpPr>
              <p:cNvPr id="9230" name="円/楕円 32">
                <a:extLst>
                  <a:ext uri="{FF2B5EF4-FFF2-40B4-BE49-F238E27FC236}">
                    <a16:creationId xmlns:a16="http://schemas.microsoft.com/office/drawing/2014/main" id="{17BC7BA9-B876-7AFA-6188-AC78EED7E6FA}"/>
                  </a:ext>
                </a:extLst>
              </p:cNvPr>
              <p:cNvSpPr>
                <a:spLocks noChangeArrowheads="1"/>
              </p:cNvSpPr>
              <p:nvPr/>
            </p:nvSpPr>
            <p:spPr bwMode="auto">
              <a:xfrm>
                <a:off x="6640972" y="9968233"/>
                <a:ext cx="623923" cy="581450"/>
              </a:xfrm>
              <a:prstGeom prst="ellipse">
                <a:avLst/>
              </a:prstGeom>
              <a:solidFill>
                <a:srgbClr val="66FF9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lnSpc>
                    <a:spcPct val="100000"/>
                  </a:lnSpc>
                  <a:spcBef>
                    <a:spcPct val="0"/>
                  </a:spcBef>
                  <a:buFontTx/>
                  <a:buNone/>
                </a:pPr>
                <a:endParaRPr lang="ja-JP" altLang="en-US" sz="1800">
                  <a:solidFill>
                    <a:srgbClr val="FFFFFF"/>
                  </a:solidFill>
                </a:endParaRPr>
              </a:p>
            </p:txBody>
          </p:sp>
          <p:sp>
            <p:nvSpPr>
              <p:cNvPr id="9231" name="正方形/長方形 39">
                <a:extLst>
                  <a:ext uri="{FF2B5EF4-FFF2-40B4-BE49-F238E27FC236}">
                    <a16:creationId xmlns:a16="http://schemas.microsoft.com/office/drawing/2014/main" id="{F8908E03-E116-F58D-FE82-A1ACDBE96745}"/>
                  </a:ext>
                </a:extLst>
              </p:cNvPr>
              <p:cNvSpPr>
                <a:spLocks noChangeArrowheads="1"/>
              </p:cNvSpPr>
              <p:nvPr/>
            </p:nvSpPr>
            <p:spPr bwMode="auto">
              <a:xfrm>
                <a:off x="6691676" y="10040184"/>
                <a:ext cx="522713" cy="369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lnSpc>
                    <a:spcPct val="100000"/>
                  </a:lnSpc>
                  <a:spcBef>
                    <a:spcPct val="0"/>
                  </a:spcBef>
                  <a:buFontTx/>
                  <a:buNone/>
                </a:pPr>
                <a:r>
                  <a:rPr lang="en-US" altLang="ja-JP" sz="1800" dirty="0"/>
                  <a:t>3</a:t>
                </a:r>
                <a:r>
                  <a:rPr lang="en-US" altLang="ja-JP" sz="1100" dirty="0"/>
                  <a:t>/4</a:t>
                </a:r>
              </a:p>
            </p:txBody>
          </p:sp>
        </p:grpSp>
      </p:grpSp>
      <p:pic>
        <p:nvPicPr>
          <p:cNvPr id="9221" name="グループ化 47">
            <a:extLst>
              <a:ext uri="{FF2B5EF4-FFF2-40B4-BE49-F238E27FC236}">
                <a16:creationId xmlns:a16="http://schemas.microsoft.com/office/drawing/2014/main" id="{5085CF41-2591-D46B-14A5-0B66DF944DE5}"/>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92" y="1462726"/>
            <a:ext cx="6900863"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22" name="グループ化 16">
            <a:extLst>
              <a:ext uri="{FF2B5EF4-FFF2-40B4-BE49-F238E27FC236}">
                <a16:creationId xmlns:a16="http://schemas.microsoft.com/office/drawing/2014/main" id="{31EBFAEC-563E-0B30-1FFB-1ECE91CA55F0}"/>
              </a:ext>
            </a:extLst>
          </p:cNvPr>
          <p:cNvGrpSpPr>
            <a:grpSpLocks/>
          </p:cNvGrpSpPr>
          <p:nvPr/>
        </p:nvGrpSpPr>
        <p:grpSpPr bwMode="auto">
          <a:xfrm>
            <a:off x="4275138" y="315913"/>
            <a:ext cx="2874962" cy="411162"/>
            <a:chOff x="4275137" y="315526"/>
            <a:chExt cx="2875494" cy="411226"/>
          </a:xfrm>
        </p:grpSpPr>
        <p:pic>
          <p:nvPicPr>
            <p:cNvPr id="9225" name="図 1">
              <a:extLst>
                <a:ext uri="{FF2B5EF4-FFF2-40B4-BE49-F238E27FC236}">
                  <a16:creationId xmlns:a16="http://schemas.microsoft.com/office/drawing/2014/main" id="{7A489599-AF23-1C16-FB1B-0186BE26D491}"/>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681" y="315526"/>
              <a:ext cx="48895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テキスト ボックス 18">
              <a:extLst>
                <a:ext uri="{FF2B5EF4-FFF2-40B4-BE49-F238E27FC236}">
                  <a16:creationId xmlns:a16="http://schemas.microsoft.com/office/drawing/2014/main" id="{C25F2054-9CD6-6F87-451D-84AE2B600454}"/>
                </a:ext>
              </a:extLst>
            </p:cNvPr>
            <p:cNvSpPr>
              <a:spLocks noChangeArrowheads="1"/>
            </p:cNvSpPr>
            <p:nvPr/>
          </p:nvSpPr>
          <p:spPr bwMode="auto">
            <a:xfrm>
              <a:off x="4275137" y="464774"/>
              <a:ext cx="2268365" cy="24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lnSpc>
                  <a:spcPct val="100000"/>
                </a:lnSpc>
                <a:spcBef>
                  <a:spcPct val="0"/>
                </a:spcBef>
                <a:buFontTx/>
                <a:buNone/>
              </a:pPr>
              <a:r>
                <a:rPr lang="ja-JP" altLang="en-US" sz="800">
                  <a:latin typeface="AR新藝体E" pitchFamily="49" charset="-128"/>
                  <a:ea typeface="AR新藝体E" pitchFamily="49" charset="-128"/>
                </a:rPr>
                <a:t>地方独立行政法人</a:t>
              </a:r>
              <a:r>
                <a:rPr lang="ja-JP" altLang="en-US" sz="1000">
                  <a:latin typeface="AR新藝体E" pitchFamily="49" charset="-128"/>
                  <a:ea typeface="AR新藝体E" pitchFamily="49" charset="-128"/>
                </a:rPr>
                <a:t>青森県産業技術センター</a:t>
              </a:r>
            </a:p>
          </p:txBody>
        </p:sp>
      </p:grpSp>
      <p:sp>
        <p:nvSpPr>
          <p:cNvPr id="2" name="テキスト ボックス 1">
            <a:extLst>
              <a:ext uri="{FF2B5EF4-FFF2-40B4-BE49-F238E27FC236}">
                <a16:creationId xmlns:a16="http://schemas.microsoft.com/office/drawing/2014/main" id="{1743501C-4725-1921-7D9D-B118CC68833D}"/>
              </a:ext>
            </a:extLst>
          </p:cNvPr>
          <p:cNvSpPr txBox="1"/>
          <p:nvPr/>
        </p:nvSpPr>
        <p:spPr>
          <a:xfrm>
            <a:off x="2289441" y="881410"/>
            <a:ext cx="3185487" cy="369332"/>
          </a:xfrm>
          <a:prstGeom prst="rect">
            <a:avLst/>
          </a:prstGeom>
          <a:noFill/>
        </p:spPr>
        <p:txBody>
          <a:bodyPr wrap="none" rtlCol="0">
            <a:spAutoFit/>
          </a:bodyP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アカイカの資源調査について</a:t>
            </a:r>
          </a:p>
        </p:txBody>
      </p:sp>
      <p:sp>
        <p:nvSpPr>
          <p:cNvPr id="4" name="テキスト ボックス 3">
            <a:extLst>
              <a:ext uri="{FF2B5EF4-FFF2-40B4-BE49-F238E27FC236}">
                <a16:creationId xmlns:a16="http://schemas.microsoft.com/office/drawing/2014/main" id="{1C5F09AB-184E-4E29-AFFD-F6B4D8AFAB53}"/>
              </a:ext>
            </a:extLst>
          </p:cNvPr>
          <p:cNvSpPr txBox="1"/>
          <p:nvPr/>
        </p:nvSpPr>
        <p:spPr>
          <a:xfrm>
            <a:off x="622085" y="1845323"/>
            <a:ext cx="6398112" cy="7100983"/>
          </a:xfrm>
          <a:prstGeom prst="rect">
            <a:avLst/>
          </a:prstGeom>
          <a:noFill/>
        </p:spPr>
        <p:txBody>
          <a:bodyPr wrap="square" rtlCol="0">
            <a:spAutoFit/>
          </a:bodyPr>
          <a:lstStyle/>
          <a:p>
            <a:pPr algn="just"/>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●経緯</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アカイカ（通称：ムラサキイカ）は本県中型いか釣り漁船の重要な漁獲対象であり、春～夏には東経</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170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度以東の秋生まれ群を、秋</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冬には東経</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170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度以西の冬春生まれ系群を漁獲としています。</a:t>
            </a:r>
          </a:p>
          <a:p>
            <a:pPr algn="just">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流し網によるアカイカ資源調査は、両系群の資源、生態等を解明することを目的に</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1977</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年から</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1999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年までは北海道大学水産学部により、</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2001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年から</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年までは水産総合研究センター（現　国立研究開発法人水産研究・教育機構）の用船により、いずれも本県水産総合研究所の試験船である開運丸にて行われてきました。</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年度からは、国立研究開発法人 水産研究・教育機構 水産資源研究所と当研究所が共同で、調査を行っています。</a:t>
            </a:r>
          </a:p>
          <a:p>
            <a:pPr algn="just">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本調査は、水産庁の委託事業（水産資源調査・評価推進委託事業）の一環として、かつお、まぐろ、さけ・ます類等の国際漁業資源と共に、持続的利用と国民への安定供給を図るために実施しています。近年、北太平洋公海域においては、国際的にも同海域の生態系を保持し、漁業資源の長期的保存と持続的利用を確保するための議論が行われ、</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日に「北太平洋における公海の漁業資源の保存及び管理に関する条約」が発効し、アカイカやサンマなどの多獲性浮魚についても本条約の下で国際管理されることになりました。このような情勢の中で、アカイカ資源評価と海洋･生態系モニタリング調査の重要性に応えるため、本年度も開運丸で調査が行われることとなりました。</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●目的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アカイカ秋季発生中部系群の盛漁期（</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月）における資源レベルの推定、アカイカ冬春季発生西部系群の加入水準の推定、海洋構造とアカイカ分布の関係を解明、その他重要資源の生物測定と標本採集。</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●調査実施主体</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地方独立行政法人青森県産業技術センター水産総合研究所</a:t>
            </a:r>
          </a:p>
          <a:p>
            <a:pPr>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国立研究開発法人水産研究・教育機構 水産資源研究所</a:t>
            </a: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●調査船</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地方独立行政法人青森県産業技術センター水産総合研究所　開運丸（</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199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トン）</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●調査員及び乗組員</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調査前半：調査員</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名（水産研究・教育機構）、乗組員</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名（開運丸）、計</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名</a:t>
            </a:r>
          </a:p>
          <a:p>
            <a:pPr>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調査後半：調査員</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名（水産研究・教育機構）、乗組員</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名（開運丸）、計</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86211CE-8781-B0B4-6842-5ED20D167117}"/>
              </a:ext>
            </a:extLst>
          </p:cNvPr>
          <p:cNvPicPr>
            <a:picLocks noChangeAspect="1"/>
          </p:cNvPicPr>
          <p:nvPr/>
        </p:nvPicPr>
        <p:blipFill>
          <a:blip r:embed="rId3"/>
          <a:stretch>
            <a:fillRect/>
          </a:stretch>
        </p:blipFill>
        <p:spPr>
          <a:xfrm>
            <a:off x="462058" y="6570042"/>
            <a:ext cx="5567205" cy="3148633"/>
          </a:xfrm>
          <a:prstGeom prst="rect">
            <a:avLst/>
          </a:prstGeom>
        </p:spPr>
      </p:pic>
      <p:grpSp>
        <p:nvGrpSpPr>
          <p:cNvPr id="9218" name="グループ化 1">
            <a:extLst>
              <a:ext uri="{FF2B5EF4-FFF2-40B4-BE49-F238E27FC236}">
                <a16:creationId xmlns:a16="http://schemas.microsoft.com/office/drawing/2014/main" id="{0894FDB6-1AE0-1E38-2C0E-553959011405}"/>
              </a:ext>
            </a:extLst>
          </p:cNvPr>
          <p:cNvGrpSpPr>
            <a:grpSpLocks/>
          </p:cNvGrpSpPr>
          <p:nvPr/>
        </p:nvGrpSpPr>
        <p:grpSpPr bwMode="auto">
          <a:xfrm>
            <a:off x="449263" y="9825038"/>
            <a:ext cx="6937375" cy="581025"/>
            <a:chOff x="327025" y="9899650"/>
            <a:chExt cx="6937375" cy="581025"/>
          </a:xfrm>
        </p:grpSpPr>
        <p:sp>
          <p:nvSpPr>
            <p:cNvPr id="9227" name="円/楕円 31">
              <a:extLst>
                <a:ext uri="{FF2B5EF4-FFF2-40B4-BE49-F238E27FC236}">
                  <a16:creationId xmlns:a16="http://schemas.microsoft.com/office/drawing/2014/main" id="{62A1DA49-FBEE-56CD-1DDE-4BF02D0E4835}"/>
                </a:ext>
              </a:extLst>
            </p:cNvPr>
            <p:cNvSpPr>
              <a:spLocks noChangeArrowheads="1"/>
            </p:cNvSpPr>
            <p:nvPr/>
          </p:nvSpPr>
          <p:spPr bwMode="auto">
            <a:xfrm>
              <a:off x="327025" y="10052050"/>
              <a:ext cx="209550" cy="200025"/>
            </a:xfrm>
            <a:prstGeom prst="ellipse">
              <a:avLst/>
            </a:prstGeom>
            <a:solidFill>
              <a:srgbClr val="66FF9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lnSpc>
                  <a:spcPct val="100000"/>
                </a:lnSpc>
                <a:spcBef>
                  <a:spcPct val="0"/>
                </a:spcBef>
                <a:buFontTx/>
                <a:buNone/>
              </a:pPr>
              <a:endParaRPr lang="ja-JP" altLang="en-US" sz="1800">
                <a:solidFill>
                  <a:srgbClr val="FFFFFF"/>
                </a:solidFill>
              </a:endParaRPr>
            </a:p>
          </p:txBody>
        </p:sp>
        <p:grpSp>
          <p:nvGrpSpPr>
            <p:cNvPr id="9228" name="グループ化 1">
              <a:extLst>
                <a:ext uri="{FF2B5EF4-FFF2-40B4-BE49-F238E27FC236}">
                  <a16:creationId xmlns:a16="http://schemas.microsoft.com/office/drawing/2014/main" id="{22058942-64DE-323F-A9AA-58EB0486A0B3}"/>
                </a:ext>
              </a:extLst>
            </p:cNvPr>
            <p:cNvGrpSpPr>
              <a:grpSpLocks/>
            </p:cNvGrpSpPr>
            <p:nvPr/>
          </p:nvGrpSpPr>
          <p:grpSpPr bwMode="auto">
            <a:xfrm>
              <a:off x="431800" y="9899650"/>
              <a:ext cx="6832600" cy="581025"/>
              <a:chOff x="431915" y="9968233"/>
              <a:chExt cx="6832980" cy="581450"/>
            </a:xfrm>
          </p:grpSpPr>
          <p:sp>
            <p:nvSpPr>
              <p:cNvPr id="9229" name="正方形/長方形 30">
                <a:extLst>
                  <a:ext uri="{FF2B5EF4-FFF2-40B4-BE49-F238E27FC236}">
                    <a16:creationId xmlns:a16="http://schemas.microsoft.com/office/drawing/2014/main" id="{B8482D0B-5B43-26B8-C707-941CE452F701}"/>
                  </a:ext>
                </a:extLst>
              </p:cNvPr>
              <p:cNvSpPr>
                <a:spLocks noChangeArrowheads="1"/>
              </p:cNvSpPr>
              <p:nvPr/>
            </p:nvSpPr>
            <p:spPr bwMode="auto">
              <a:xfrm>
                <a:off x="431915" y="10203355"/>
                <a:ext cx="6332889" cy="46071"/>
              </a:xfrm>
              <a:prstGeom prst="rect">
                <a:avLst/>
              </a:prstGeom>
              <a:solidFill>
                <a:srgbClr val="66FF99"/>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lnSpc>
                    <a:spcPct val="100000"/>
                  </a:lnSpc>
                  <a:spcBef>
                    <a:spcPct val="0"/>
                  </a:spcBef>
                  <a:buFontTx/>
                  <a:buNone/>
                </a:pPr>
                <a:endParaRPr lang="ja-JP" altLang="en-US" sz="1800">
                  <a:solidFill>
                    <a:srgbClr val="FFFFFF"/>
                  </a:solidFill>
                </a:endParaRPr>
              </a:p>
            </p:txBody>
          </p:sp>
          <p:sp>
            <p:nvSpPr>
              <p:cNvPr id="9230" name="円/楕円 32">
                <a:extLst>
                  <a:ext uri="{FF2B5EF4-FFF2-40B4-BE49-F238E27FC236}">
                    <a16:creationId xmlns:a16="http://schemas.microsoft.com/office/drawing/2014/main" id="{17BC7BA9-B876-7AFA-6188-AC78EED7E6FA}"/>
                  </a:ext>
                </a:extLst>
              </p:cNvPr>
              <p:cNvSpPr>
                <a:spLocks noChangeArrowheads="1"/>
              </p:cNvSpPr>
              <p:nvPr/>
            </p:nvSpPr>
            <p:spPr bwMode="auto">
              <a:xfrm>
                <a:off x="6640972" y="9968233"/>
                <a:ext cx="623923" cy="581450"/>
              </a:xfrm>
              <a:prstGeom prst="ellipse">
                <a:avLst/>
              </a:prstGeom>
              <a:solidFill>
                <a:srgbClr val="66FF9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lnSpc>
                    <a:spcPct val="100000"/>
                  </a:lnSpc>
                  <a:spcBef>
                    <a:spcPct val="0"/>
                  </a:spcBef>
                  <a:buFontTx/>
                  <a:buNone/>
                </a:pPr>
                <a:endParaRPr lang="ja-JP" altLang="en-US" sz="1800">
                  <a:solidFill>
                    <a:srgbClr val="FFFFFF"/>
                  </a:solidFill>
                </a:endParaRPr>
              </a:p>
            </p:txBody>
          </p:sp>
          <p:sp>
            <p:nvSpPr>
              <p:cNvPr id="9231" name="正方形/長方形 39">
                <a:extLst>
                  <a:ext uri="{FF2B5EF4-FFF2-40B4-BE49-F238E27FC236}">
                    <a16:creationId xmlns:a16="http://schemas.microsoft.com/office/drawing/2014/main" id="{F8908E03-E116-F58D-FE82-A1ACDBE96745}"/>
                  </a:ext>
                </a:extLst>
              </p:cNvPr>
              <p:cNvSpPr>
                <a:spLocks noChangeArrowheads="1"/>
              </p:cNvSpPr>
              <p:nvPr/>
            </p:nvSpPr>
            <p:spPr bwMode="auto">
              <a:xfrm>
                <a:off x="6691676" y="10040184"/>
                <a:ext cx="522713" cy="369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lnSpc>
                    <a:spcPct val="100000"/>
                  </a:lnSpc>
                  <a:spcBef>
                    <a:spcPct val="0"/>
                  </a:spcBef>
                  <a:buFontTx/>
                  <a:buNone/>
                </a:pPr>
                <a:r>
                  <a:rPr lang="en-US" altLang="ja-JP" sz="1800" dirty="0"/>
                  <a:t>4</a:t>
                </a:r>
                <a:r>
                  <a:rPr lang="en-US" altLang="ja-JP" sz="1100" dirty="0"/>
                  <a:t>/4</a:t>
                </a:r>
              </a:p>
            </p:txBody>
          </p:sp>
        </p:grpSp>
      </p:grpSp>
      <p:pic>
        <p:nvPicPr>
          <p:cNvPr id="9221" name="グループ化 47">
            <a:extLst>
              <a:ext uri="{FF2B5EF4-FFF2-40B4-BE49-F238E27FC236}">
                <a16:creationId xmlns:a16="http://schemas.microsoft.com/office/drawing/2014/main" id="{5085CF41-2591-D46B-14A5-0B66DF944DE5}"/>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92" y="1146885"/>
            <a:ext cx="6900863"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22" name="グループ化 16">
            <a:extLst>
              <a:ext uri="{FF2B5EF4-FFF2-40B4-BE49-F238E27FC236}">
                <a16:creationId xmlns:a16="http://schemas.microsoft.com/office/drawing/2014/main" id="{31EBFAEC-563E-0B30-1FFB-1ECE91CA55F0}"/>
              </a:ext>
            </a:extLst>
          </p:cNvPr>
          <p:cNvGrpSpPr>
            <a:grpSpLocks/>
          </p:cNvGrpSpPr>
          <p:nvPr/>
        </p:nvGrpSpPr>
        <p:grpSpPr bwMode="auto">
          <a:xfrm>
            <a:off x="4275138" y="315913"/>
            <a:ext cx="2874962" cy="411162"/>
            <a:chOff x="4275137" y="315526"/>
            <a:chExt cx="2875494" cy="411226"/>
          </a:xfrm>
        </p:grpSpPr>
        <p:pic>
          <p:nvPicPr>
            <p:cNvPr id="9225" name="図 1">
              <a:extLst>
                <a:ext uri="{FF2B5EF4-FFF2-40B4-BE49-F238E27FC236}">
                  <a16:creationId xmlns:a16="http://schemas.microsoft.com/office/drawing/2014/main" id="{7A489599-AF23-1C16-FB1B-0186BE26D491}"/>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1681" y="315526"/>
              <a:ext cx="48895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テキスト ボックス 18">
              <a:extLst>
                <a:ext uri="{FF2B5EF4-FFF2-40B4-BE49-F238E27FC236}">
                  <a16:creationId xmlns:a16="http://schemas.microsoft.com/office/drawing/2014/main" id="{C25F2054-9CD6-6F87-451D-84AE2B600454}"/>
                </a:ext>
              </a:extLst>
            </p:cNvPr>
            <p:cNvSpPr>
              <a:spLocks noChangeArrowheads="1"/>
            </p:cNvSpPr>
            <p:nvPr/>
          </p:nvSpPr>
          <p:spPr bwMode="auto">
            <a:xfrm>
              <a:off x="4275137" y="464774"/>
              <a:ext cx="2268365" cy="24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nSpc>
                  <a:spcPct val="90000"/>
                </a:lnSpc>
                <a:spcBef>
                  <a:spcPts val="825"/>
                </a:spcBef>
                <a:buSzPct val="100000"/>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566738" indent="-188913">
                <a:lnSpc>
                  <a:spcPct val="90000"/>
                </a:lnSpc>
                <a:spcBef>
                  <a:spcPts val="413"/>
                </a:spcBef>
                <a:buSzPct val="100000"/>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944563" indent="-188913">
                <a:lnSpc>
                  <a:spcPct val="90000"/>
                </a:lnSpc>
                <a:spcBef>
                  <a:spcPts val="413"/>
                </a:spcBef>
                <a:buSzPct val="100000"/>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322388"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1700213" indent="-188913">
                <a:lnSpc>
                  <a:spcPct val="90000"/>
                </a:lnSpc>
                <a:spcBef>
                  <a:spcPts val="413"/>
                </a:spcBef>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1574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6146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0718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529013" indent="-188913" eaLnBrk="0" fontAlgn="base" hangingPunct="0">
                <a:lnSpc>
                  <a:spcPct val="90000"/>
                </a:lnSpc>
                <a:spcBef>
                  <a:spcPts val="413"/>
                </a:spcBef>
                <a:spcAft>
                  <a:spcPct val="0"/>
                </a:spcAft>
                <a:buSzPct val="100000"/>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lnSpc>
                  <a:spcPct val="100000"/>
                </a:lnSpc>
                <a:spcBef>
                  <a:spcPct val="0"/>
                </a:spcBef>
                <a:buFontTx/>
                <a:buNone/>
              </a:pPr>
              <a:r>
                <a:rPr lang="ja-JP" altLang="en-US" sz="800">
                  <a:latin typeface="AR新藝体E" pitchFamily="49" charset="-128"/>
                  <a:ea typeface="AR新藝体E" pitchFamily="49" charset="-128"/>
                </a:rPr>
                <a:t>地方独立行政法人</a:t>
              </a:r>
              <a:r>
                <a:rPr lang="ja-JP" altLang="en-US" sz="1000">
                  <a:latin typeface="AR新藝体E" pitchFamily="49" charset="-128"/>
                  <a:ea typeface="AR新藝体E" pitchFamily="49" charset="-128"/>
                </a:rPr>
                <a:t>青森県産業技術センター</a:t>
              </a:r>
            </a:p>
          </p:txBody>
        </p:sp>
      </p:grpSp>
      <p:sp>
        <p:nvSpPr>
          <p:cNvPr id="2" name="テキスト ボックス 1">
            <a:extLst>
              <a:ext uri="{FF2B5EF4-FFF2-40B4-BE49-F238E27FC236}">
                <a16:creationId xmlns:a16="http://schemas.microsoft.com/office/drawing/2014/main" id="{6551BC3A-4D73-5A50-E4C2-56C04948DA2E}"/>
              </a:ext>
            </a:extLst>
          </p:cNvPr>
          <p:cNvSpPr txBox="1"/>
          <p:nvPr/>
        </p:nvSpPr>
        <p:spPr>
          <a:xfrm>
            <a:off x="2289441" y="881410"/>
            <a:ext cx="3185487" cy="369332"/>
          </a:xfrm>
          <a:prstGeom prst="rect">
            <a:avLst/>
          </a:prstGeom>
          <a:noFill/>
        </p:spPr>
        <p:txBody>
          <a:bodyPr wrap="none" rtlCol="0">
            <a:spAutoFit/>
          </a:bodyP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アカイカの資源調査について</a:t>
            </a:r>
          </a:p>
        </p:txBody>
      </p:sp>
      <p:sp>
        <p:nvSpPr>
          <p:cNvPr id="4" name="テキスト ボックス 3">
            <a:extLst>
              <a:ext uri="{FF2B5EF4-FFF2-40B4-BE49-F238E27FC236}">
                <a16:creationId xmlns:a16="http://schemas.microsoft.com/office/drawing/2014/main" id="{2453A167-2D84-C02E-94E6-F1483815B82D}"/>
              </a:ext>
            </a:extLst>
          </p:cNvPr>
          <p:cNvSpPr txBox="1"/>
          <p:nvPr/>
        </p:nvSpPr>
        <p:spPr>
          <a:xfrm>
            <a:off x="742864" y="1529482"/>
            <a:ext cx="6277333" cy="734335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●調査期間</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年（未定）</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●調査海域</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北太平洋海域（下記図のとおり）</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●主な調査内容</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流網によるアカイカ調査、プランクトン調査、海洋観測調査</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●青森県アカイカ漁獲量（青森県海面漁業に関する調査結果書集計）</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a:extLst>
              <a:ext uri="{FF2B5EF4-FFF2-40B4-BE49-F238E27FC236}">
                <a16:creationId xmlns:a16="http://schemas.microsoft.com/office/drawing/2014/main" id="{9E1E544D-009D-D877-FEF5-14727E300A8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785" y="2748293"/>
            <a:ext cx="5580000" cy="2516679"/>
          </a:xfrm>
          <a:prstGeom prst="rect">
            <a:avLst/>
          </a:prstGeom>
          <a:noFill/>
          <a:ln>
            <a:noFill/>
          </a:ln>
        </p:spPr>
      </p:pic>
      <p:sp>
        <p:nvSpPr>
          <p:cNvPr id="8" name="テキスト ボックス 7">
            <a:extLst>
              <a:ext uri="{FF2B5EF4-FFF2-40B4-BE49-F238E27FC236}">
                <a16:creationId xmlns:a16="http://schemas.microsoft.com/office/drawing/2014/main" id="{E09BFC1D-0B2A-45FD-7E43-FA69EFCFC2DE}"/>
              </a:ext>
            </a:extLst>
          </p:cNvPr>
          <p:cNvSpPr txBox="1"/>
          <p:nvPr/>
        </p:nvSpPr>
        <p:spPr>
          <a:xfrm>
            <a:off x="5902067" y="6965578"/>
            <a:ext cx="1282031" cy="1754326"/>
          </a:xfrm>
          <a:prstGeom prst="rect">
            <a:avLst/>
          </a:prstGeom>
          <a:noFill/>
        </p:spPr>
        <p:txBody>
          <a:bodyPr wrap="square" rtlCol="0">
            <a:spAutoFit/>
          </a:bodyPr>
          <a:lstStyle/>
          <a:p>
            <a:r>
              <a:rPr kumimoji="1" lang="en-US" altLang="ja-JP" sz="1200" dirty="0"/>
              <a:t>※2019</a:t>
            </a:r>
            <a:r>
              <a:rPr kumimoji="1" lang="ja-JP" altLang="en-US" sz="1200" dirty="0"/>
              <a:t>年漁期について、</a:t>
            </a:r>
            <a:r>
              <a:rPr kumimoji="1" lang="en-US" altLang="ja-JP" sz="1200" dirty="0"/>
              <a:t>10</a:t>
            </a:r>
            <a:r>
              <a:rPr kumimoji="1" lang="ja-JP" altLang="en-US" sz="1200" dirty="0"/>
              <a:t>月の漁獲データは夏漁の漁獲物を水揚げせずプールし、</a:t>
            </a:r>
            <a:r>
              <a:rPr kumimoji="1" lang="en-US" altLang="ja-JP" sz="1200" dirty="0"/>
              <a:t>10</a:t>
            </a:r>
            <a:r>
              <a:rPr kumimoji="1" lang="ja-JP" altLang="en-US" sz="1200" dirty="0"/>
              <a:t>月に水揚げした分（聞き取りより）。したがって夏漁として扱う</a:t>
            </a:r>
          </a:p>
        </p:txBody>
      </p:sp>
    </p:spTree>
    <p:extLst>
      <p:ext uri="{BB962C8B-B14F-4D97-AF65-F5344CB8AC3E}">
        <p14:creationId xmlns:p14="http://schemas.microsoft.com/office/powerpoint/2010/main" val="2802816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0.11"/>
  <p:tag name="AS_TITLE" val="Aspose.Slides for .NET 3.5"/>
  <p:tag name="AS_VERSION" val="17.9.1"/>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TotalTime>
  <Words>1160</Words>
  <Application>Microsoft Office PowerPoint</Application>
  <PresentationFormat>ユーザー設定</PresentationFormat>
  <Paragraphs>104</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AR新藝体E</vt:lpstr>
      <vt:lpstr>HG丸ｺﾞｼｯｸM-PRO</vt:lpstr>
      <vt:lpstr>ＭＳ Ｐゴシック</vt:lpstr>
      <vt:lpstr>メイリオ</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CKZ076</cp:lastModifiedBy>
  <cp:revision>4</cp:revision>
  <cp:lastPrinted>2024-06-26T01:03:53Z</cp:lastPrinted>
  <dcterms:modified xsi:type="dcterms:W3CDTF">2024-06-26T03:56:05Z</dcterms:modified>
</cp:coreProperties>
</file>